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5"/>
    <p:sldMasterId id="2147483661" r:id="rId6"/>
  </p:sldMasterIdLst>
  <p:notesMasterIdLst>
    <p:notesMasterId r:id="rId32"/>
  </p:notesMasterIdLst>
  <p:handoutMasterIdLst>
    <p:handoutMasterId r:id="rId33"/>
  </p:handoutMasterIdLst>
  <p:sldIdLst>
    <p:sldId id="273" r:id="rId7"/>
    <p:sldId id="274" r:id="rId8"/>
    <p:sldId id="316" r:id="rId9"/>
    <p:sldId id="292" r:id="rId10"/>
    <p:sldId id="294" r:id="rId11"/>
    <p:sldId id="293" r:id="rId12"/>
    <p:sldId id="295" r:id="rId13"/>
    <p:sldId id="301" r:id="rId14"/>
    <p:sldId id="302" r:id="rId15"/>
    <p:sldId id="303" r:id="rId16"/>
    <p:sldId id="308" r:id="rId17"/>
    <p:sldId id="309" r:id="rId18"/>
    <p:sldId id="307" r:id="rId19"/>
    <p:sldId id="312" r:id="rId20"/>
    <p:sldId id="313" r:id="rId21"/>
    <p:sldId id="311" r:id="rId22"/>
    <p:sldId id="306" r:id="rId23"/>
    <p:sldId id="305" r:id="rId24"/>
    <p:sldId id="298" r:id="rId25"/>
    <p:sldId id="299" r:id="rId26"/>
    <p:sldId id="315" r:id="rId27"/>
    <p:sldId id="288" r:id="rId28"/>
    <p:sldId id="290" r:id="rId29"/>
    <p:sldId id="291" r:id="rId30"/>
    <p:sldId id="314" r:id="rId31"/>
  </p:sldIdLst>
  <p:sldSz cx="9144000" cy="6858000" type="screen4x3"/>
  <p:notesSz cx="6858000" cy="9296400"/>
  <p:defaultTex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0D0E1773-2C58-4A1C-9F4D-09A126D9EB70}">
          <p14:sldIdLst>
            <p14:sldId id="273"/>
            <p14:sldId id="274"/>
            <p14:sldId id="316"/>
            <p14:sldId id="292"/>
            <p14:sldId id="294"/>
            <p14:sldId id="293"/>
            <p14:sldId id="295"/>
            <p14:sldId id="301"/>
            <p14:sldId id="302"/>
            <p14:sldId id="303"/>
            <p14:sldId id="308"/>
            <p14:sldId id="309"/>
            <p14:sldId id="307"/>
            <p14:sldId id="312"/>
            <p14:sldId id="313"/>
            <p14:sldId id="311"/>
            <p14:sldId id="306"/>
            <p14:sldId id="305"/>
            <p14:sldId id="298"/>
            <p14:sldId id="299"/>
            <p14:sldId id="315"/>
            <p14:sldId id="288"/>
            <p14:sldId id="290"/>
            <p14:sldId id="291"/>
            <p14:sldId id="314"/>
          </p14:sldIdLst>
        </p14:section>
      </p14:sectionLst>
    </p:ext>
    <p:ext uri="{EFAFB233-063F-42B5-8137-9DF3F51BA10A}">
      <p15:sldGuideLst xmlns:p15="http://schemas.microsoft.com/office/powerpoint/2012/main">
        <p15:guide id="1" orient="horz" pos="536">
          <p15:clr>
            <a:srgbClr val="A4A3A4"/>
          </p15:clr>
        </p15:guide>
        <p15:guide id="2" pos="339">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FF0000"/>
    <a:srgbClr val="CC3300"/>
    <a:srgbClr val="FFFF99"/>
    <a:srgbClr val="FFCC00"/>
    <a:srgbClr val="DDDDDD"/>
    <a:srgbClr val="C0C0C0"/>
    <a:srgbClr val="1D2F68"/>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80468" autoAdjust="0"/>
  </p:normalViewPr>
  <p:slideViewPr>
    <p:cSldViewPr snapToGrid="0">
      <p:cViewPr varScale="1">
        <p:scale>
          <a:sx n="72" d="100"/>
          <a:sy n="72" d="100"/>
        </p:scale>
        <p:origin x="970" y="62"/>
      </p:cViewPr>
      <p:guideLst>
        <p:guide orient="horz" pos="536"/>
        <p:guide pos="33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8" d="100"/>
          <a:sy n="58" d="100"/>
        </p:scale>
        <p:origin x="-1674" y="-78"/>
      </p:cViewPr>
      <p:guideLst>
        <p:guide orient="horz" pos="2928"/>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79" name="Rectangle 3"/>
          <p:cNvSpPr>
            <a:spLocks noGrp="1" noChangeArrowheads="1"/>
          </p:cNvSpPr>
          <p:nvPr>
            <p:ph type="dt" sz="quarter"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4580" name="Rectangle 4"/>
          <p:cNvSpPr>
            <a:spLocks noGrp="1" noChangeArrowheads="1"/>
          </p:cNvSpPr>
          <p:nvPr>
            <p:ph type="ftr" sz="quarter" idx="2"/>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81" name="Rectangle 5"/>
          <p:cNvSpPr>
            <a:spLocks noGrp="1" noChangeArrowheads="1"/>
          </p:cNvSpPr>
          <p:nvPr>
            <p:ph type="sldNum" sz="quarter" idx="3"/>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87C48A99-3596-4E58-ABE8-9D998A9384AB}" type="slidenum">
              <a:rPr lang="en-US"/>
              <a:pPr/>
              <a:t>‹#›</a:t>
            </a:fld>
            <a:endParaRPr lang="en-US"/>
          </a:p>
        </p:txBody>
      </p:sp>
    </p:spTree>
    <p:extLst>
      <p:ext uri="{BB962C8B-B14F-4D97-AF65-F5344CB8AC3E}">
        <p14:creationId xmlns:p14="http://schemas.microsoft.com/office/powerpoint/2010/main" val="2309560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07" name="Rectangle 3"/>
          <p:cNvSpPr>
            <a:spLocks noGrp="1" noChangeArrowheads="1"/>
          </p:cNvSpPr>
          <p:nvPr>
            <p:ph type="dt"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1508" name="Rectangle 4"/>
          <p:cNvSpPr>
            <a:spLocks noGrp="1" noRot="1" noChangeAspect="1" noChangeArrowheads="1" noTextEdit="1"/>
          </p:cNvSpPr>
          <p:nvPr>
            <p:ph type="sldImg" idx="2"/>
          </p:nvPr>
        </p:nvSpPr>
        <p:spPr bwMode="auto">
          <a:xfrm>
            <a:off x="1106488" y="696913"/>
            <a:ext cx="46482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14400" y="4416425"/>
            <a:ext cx="50292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10" name="Rectangle 6"/>
          <p:cNvSpPr>
            <a:spLocks noGrp="1" noChangeArrowheads="1"/>
          </p:cNvSpPr>
          <p:nvPr>
            <p:ph type="ftr" sz="quarter" idx="4"/>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11" name="Rectangle 7"/>
          <p:cNvSpPr>
            <a:spLocks noGrp="1" noChangeArrowheads="1"/>
          </p:cNvSpPr>
          <p:nvPr>
            <p:ph type="sldNum" sz="quarter" idx="5"/>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55D68406-F15C-4303-97CE-0E3EE59880C4}" type="slidenum">
              <a:rPr lang="en-US"/>
              <a:pPr/>
              <a:t>‹#›</a:t>
            </a:fld>
            <a:endParaRPr lang="en-US"/>
          </a:p>
        </p:txBody>
      </p:sp>
    </p:spTree>
    <p:extLst>
      <p:ext uri="{BB962C8B-B14F-4D97-AF65-F5344CB8AC3E}">
        <p14:creationId xmlns:p14="http://schemas.microsoft.com/office/powerpoint/2010/main" val="3440067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1</a:t>
            </a:fld>
            <a:endParaRPr lang="en-US"/>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i="0" u="none" strike="noStrike" kern="1200" smtClean="0">
                <a:solidFill>
                  <a:schemeClr val="tx1"/>
                </a:solidFill>
                <a:effectLst/>
                <a:latin typeface="Times New Roman" pitchFamily="18" charset="0"/>
                <a:ea typeface="+mn-ea"/>
                <a:cs typeface="+mn-cs"/>
              </a:rPr>
              <a:t>2018/10/9-137(I)PP </a:t>
            </a:r>
            <a:r>
              <a:rPr lang="en-US" smtClean="0">
                <a:latin typeface="Times New Roman" pitchFamily="18" charset="0"/>
                <a:ea typeface="ＭＳ Ｐゴシック" pitchFamily="34" charset="-128"/>
              </a:rPr>
              <a:t>Original </a:t>
            </a:r>
            <a:r>
              <a:rPr lang="en-US" dirty="0">
                <a:latin typeface="Times New Roman" pitchFamily="18" charset="0"/>
                <a:ea typeface="ＭＳ Ｐゴシック" pitchFamily="34" charset="-128"/>
              </a:rPr>
              <a:t>Author: (Guy Minor)</a:t>
            </a:r>
            <a:r>
              <a:rPr lang="en-US" baseline="0" dirty="0">
                <a:latin typeface="Times New Roman" pitchFamily="18" charset="0"/>
                <a:ea typeface="ＭＳ Ｐゴシック" pitchFamily="34" charset="-128"/>
              </a:rPr>
              <a:t> </a:t>
            </a:r>
            <a:r>
              <a:rPr lang="en-US" dirty="0">
                <a:latin typeface="Times New Roman" pitchFamily="18" charset="0"/>
                <a:ea typeface="ＭＳ Ｐゴシック" pitchFamily="34" charset="-128"/>
              </a:rPr>
              <a:t>(10-03-2018);  POC (Guy Minor), AFS-920 (</a:t>
            </a:r>
            <a:r>
              <a:rPr lang="en-US" dirty="0" err="1">
                <a:latin typeface="Times New Roman" pitchFamily="18" charset="0"/>
                <a:ea typeface="ＭＳ Ｐゴシック" pitchFamily="34" charset="-128"/>
              </a:rPr>
              <a:t>FAASTeam</a:t>
            </a:r>
            <a:r>
              <a:rPr lang="en-US" dirty="0">
                <a:latin typeface="Times New Roman" pitchFamily="18" charset="0"/>
                <a:ea typeface="ＭＳ Ｐゴシック" pitchFamily="34" charset="-128"/>
              </a:rPr>
              <a:t> Airworthiness Lead), Office (707-704-3530); revision: Original</a:t>
            </a:r>
            <a:endParaRPr lang="en-US" b="1" dirty="0">
              <a:latin typeface="Times New Roman" pitchFamily="18" charset="0"/>
              <a:ea typeface="ＭＳ Ｐゴシック" pitchFamily="34" charset="-128"/>
            </a:endParaRPr>
          </a:p>
          <a:p>
            <a:pPr eaLnBrk="1" hangingPunct="1"/>
            <a:endParaRPr lang="en-US" b="1" dirty="0">
              <a:latin typeface="Times New Roman" pitchFamily="18" charset="0"/>
              <a:ea typeface="ＭＳ Ｐゴシック" pitchFamily="34" charset="-128"/>
            </a:endParaRPr>
          </a:p>
          <a:p>
            <a:pPr eaLnBrk="1" hangingPunct="1"/>
            <a:r>
              <a:rPr lang="en-US" b="1" dirty="0">
                <a:latin typeface="Times New Roman" pitchFamily="18" charset="0"/>
                <a:ea typeface="ＭＳ Ｐゴシック" pitchFamily="34" charset="-128"/>
              </a:rPr>
              <a:t>Presentation Note:  </a:t>
            </a:r>
            <a:r>
              <a:rPr lang="en-US" i="1" dirty="0">
                <a:latin typeface="Times New Roman" pitchFamily="18" charset="0"/>
                <a:ea typeface="ＭＳ Ｐゴシック" pitchFamily="34" charset="-128"/>
              </a:rPr>
              <a:t>This is the title slide </a:t>
            </a:r>
            <a:r>
              <a:rPr lang="en-US" b="0" i="1" dirty="0">
                <a:latin typeface="Times New Roman" pitchFamily="18" charset="0"/>
                <a:ea typeface="ＭＳ Ｐゴシック" pitchFamily="34" charset="-128"/>
              </a:rPr>
              <a:t>for </a:t>
            </a:r>
            <a:r>
              <a:rPr lang="en-US" b="1" i="1" dirty="0">
                <a:latin typeface="Times New Roman" pitchFamily="18" charset="0"/>
                <a:ea typeface="ＭＳ Ｐゴシック" pitchFamily="34" charset="-128"/>
              </a:rPr>
              <a:t>What is an Approval for Return to Service</a:t>
            </a:r>
            <a:endParaRPr lang="en-US" dirty="0">
              <a:latin typeface="Times New Roman" pitchFamily="18" charset="0"/>
              <a:ea typeface="ＭＳ Ｐゴシック" pitchFamily="34" charset="-128"/>
            </a:endParaRPr>
          </a:p>
          <a:p>
            <a:pPr eaLnBrk="1" hangingPunct="1"/>
            <a:endParaRPr lang="en-US" i="1" dirty="0">
              <a:latin typeface="Times New Roman" pitchFamily="18" charset="0"/>
              <a:ea typeface="ＭＳ Ｐゴシック" pitchFamily="34" charset="-128"/>
            </a:endParaRPr>
          </a:p>
          <a:p>
            <a:pPr eaLnBrk="1" hangingPunct="1"/>
            <a:r>
              <a:rPr lang="en-US" i="1" dirty="0">
                <a:latin typeface="Times New Roman" pitchFamily="18" charset="0"/>
                <a:ea typeface="ＭＳ Ｐゴシック" pitchFamily="34" charset="-128"/>
              </a:rPr>
              <a:t>Presentation notes  (stage direction and  presentation suggestions) will be preceded by a  </a:t>
            </a:r>
            <a:r>
              <a:rPr lang="en-US" b="1" dirty="0">
                <a:latin typeface="Times New Roman" pitchFamily="18" charset="0"/>
                <a:ea typeface="ＭＳ Ｐゴシック" pitchFamily="34" charset="-128"/>
              </a:rPr>
              <a:t>Bold header: </a:t>
            </a:r>
            <a:r>
              <a:rPr lang="en-US" i="1" dirty="0">
                <a:latin typeface="Times New Roman" pitchFamily="18" charset="0"/>
                <a:ea typeface="ＭＳ Ｐゴシック" pitchFamily="34" charset="-128"/>
              </a:rPr>
              <a:t>the notes themselves will be in Italic fonts.  </a:t>
            </a:r>
          </a:p>
          <a:p>
            <a:pPr eaLnBrk="1" hangingPunct="1"/>
            <a:endParaRPr lang="en-US" i="1" dirty="0">
              <a:latin typeface="Times New Roman" pitchFamily="18" charset="0"/>
              <a:ea typeface="ＭＳ Ｐゴシック" pitchFamily="34" charset="-128"/>
            </a:endParaRPr>
          </a:p>
          <a:p>
            <a:pPr eaLnBrk="1" hangingPunct="1"/>
            <a:r>
              <a:rPr lang="en-US" b="1" i="1" dirty="0">
                <a:latin typeface="Times New Roman" pitchFamily="18" charset="0"/>
                <a:ea typeface="ＭＳ Ｐゴシック" pitchFamily="34" charset="-128"/>
              </a:rPr>
              <a:t>Program control instructions </a:t>
            </a:r>
            <a:r>
              <a:rPr lang="en-US" i="1" dirty="0">
                <a:latin typeface="Times New Roman" pitchFamily="18" charset="0"/>
                <a:ea typeface="ＭＳ Ｐゴシック" pitchFamily="34" charset="-128"/>
              </a:rPr>
              <a:t>will be in bold fonts and look like this:  </a:t>
            </a:r>
            <a:r>
              <a:rPr lang="en-US" b="1" dirty="0">
                <a:latin typeface="Times New Roman" pitchFamily="18" charset="0"/>
                <a:ea typeface="ＭＳ Ｐゴシック" pitchFamily="34" charset="-128"/>
              </a:rPr>
              <a:t>(Click) </a:t>
            </a:r>
            <a:r>
              <a:rPr lang="en-US" i="1" dirty="0">
                <a:latin typeface="Times New Roman" pitchFamily="18" charset="0"/>
                <a:ea typeface="ＭＳ Ｐゴシック" pitchFamily="34" charset="-128"/>
              </a:rPr>
              <a:t>for building information within a slide;  or this:  </a:t>
            </a:r>
            <a:r>
              <a:rPr lang="en-US" b="1" dirty="0">
                <a:latin typeface="Times New Roman" pitchFamily="18" charset="0"/>
                <a:ea typeface="ＭＳ Ｐゴシック" pitchFamily="34" charset="-128"/>
              </a:rPr>
              <a:t>(Next Slide) </a:t>
            </a:r>
            <a:r>
              <a:rPr lang="en-US" i="1" dirty="0">
                <a:latin typeface="Times New Roman" pitchFamily="18" charset="0"/>
                <a:ea typeface="ＭＳ Ｐゴシック" pitchFamily="34" charset="-128"/>
              </a:rPr>
              <a:t>for slide advance.</a:t>
            </a:r>
            <a:endParaRPr lang="en-US" b="1" dirty="0">
              <a:latin typeface="Times New Roman" pitchFamily="18" charset="0"/>
              <a:ea typeface="ＭＳ Ｐゴシック" pitchFamily="34" charset="-128"/>
            </a:endParaRPr>
          </a:p>
          <a:p>
            <a:pPr eaLnBrk="1" hangingPunct="1"/>
            <a:endParaRPr lang="en-US" i="1" dirty="0">
              <a:latin typeface="Times New Roman" pitchFamily="18" charset="0"/>
              <a:ea typeface="ＭＳ Ｐゴシック" pitchFamily="34" charset="-128"/>
            </a:endParaRPr>
          </a:p>
          <a:p>
            <a:pPr eaLnBrk="1" hangingPunct="1"/>
            <a:r>
              <a:rPr lang="en-US" i="1" dirty="0">
                <a:latin typeface="Times New Roman" pitchFamily="18" charset="0"/>
                <a:ea typeface="ＭＳ Ｐゴシック" pitchFamily="34" charset="-128"/>
              </a:rPr>
              <a:t>Some slides may contain background information that supports the concepts presented in the program.  </a:t>
            </a:r>
          </a:p>
          <a:p>
            <a:pPr eaLnBrk="1" hangingPunct="1"/>
            <a:endParaRPr lang="en-US" i="1" dirty="0">
              <a:latin typeface="Times New Roman" pitchFamily="18" charset="0"/>
              <a:ea typeface="ＭＳ Ｐゴシック" pitchFamily="34" charset="-128"/>
            </a:endParaRPr>
          </a:p>
          <a:p>
            <a:pPr eaLnBrk="1" hangingPunct="1"/>
            <a:r>
              <a:rPr lang="en-US" i="1" dirty="0">
                <a:latin typeface="Times New Roman" pitchFamily="18" charset="0"/>
                <a:ea typeface="ＭＳ Ｐゴシック" pitchFamily="34" charset="-128"/>
              </a:rPr>
              <a:t>Background information will always appear last and will be preceded by a bold  </a:t>
            </a:r>
            <a:r>
              <a:rPr lang="en-US" b="1" dirty="0">
                <a:latin typeface="Times New Roman" pitchFamily="18" charset="0"/>
                <a:ea typeface="ＭＳ Ｐゴシック" pitchFamily="34" charset="-128"/>
              </a:rPr>
              <a:t>Background: </a:t>
            </a:r>
            <a:r>
              <a:rPr lang="en-US" i="1" dirty="0">
                <a:latin typeface="Times New Roman" pitchFamily="18" charset="0"/>
                <a:ea typeface="ＭＳ Ｐゴシック" pitchFamily="34" charset="-128"/>
              </a:rPr>
              <a:t>identification.</a:t>
            </a:r>
          </a:p>
          <a:p>
            <a:pPr eaLnBrk="1" hangingPunct="1"/>
            <a:endParaRPr lang="en-US" i="1" dirty="0">
              <a:latin typeface="Times New Roman" pitchFamily="18" charset="0"/>
              <a:ea typeface="ＭＳ Ｐゴシック" pitchFamily="34" charset="-128"/>
            </a:endParaRPr>
          </a:p>
          <a:p>
            <a:pPr eaLnBrk="1" hangingPunct="1"/>
            <a:r>
              <a:rPr lang="en-US" i="1" dirty="0">
                <a:latin typeface="Times New Roman" pitchFamily="18" charset="0"/>
                <a:ea typeface="ＭＳ Ｐゴシック" pitchFamily="34" charset="-128"/>
              </a:rPr>
              <a:t>We have included a script of suggested dialog with each slide.  Presenters may read the script or modify it to suit their own presentation style.</a:t>
            </a:r>
          </a:p>
          <a:p>
            <a:pPr eaLnBrk="1" hangingPunct="1"/>
            <a:endParaRPr lang="en-US" dirty="0">
              <a:latin typeface="Times New Roman" pitchFamily="18" charset="0"/>
              <a:ea typeface="ＭＳ Ｐゴシック" pitchFamily="34" charset="-128"/>
            </a:endParaRPr>
          </a:p>
          <a:p>
            <a:pPr eaLnBrk="1" hangingPunct="1"/>
            <a:r>
              <a:rPr lang="en-US" i="1" dirty="0">
                <a:latin typeface="Times New Roman" pitchFamily="18" charset="0"/>
                <a:ea typeface="ＭＳ Ｐゴシック" pitchFamily="34" charset="-128"/>
              </a:rPr>
              <a:t>The production team hope you and your audience will enjoy the show.   Break a leg!  </a:t>
            </a:r>
          </a:p>
          <a:p>
            <a:pPr eaLnBrk="1" hangingPunct="1"/>
            <a:endParaRPr lang="en-US" i="1" dirty="0">
              <a:latin typeface="Times New Roman" pitchFamily="18" charset="0"/>
              <a:ea typeface="ＭＳ Ｐゴシック" pitchFamily="34" charset="-128"/>
            </a:endParaRPr>
          </a:p>
          <a:p>
            <a:pPr eaLnBrk="1" hangingPunct="1"/>
            <a:r>
              <a:rPr lang="en-US" i="1" dirty="0">
                <a:latin typeface="Times New Roman" pitchFamily="18" charset="0"/>
                <a:ea typeface="ＭＳ Ｐゴシック" pitchFamily="34" charset="-128"/>
              </a:rPr>
              <a:t> </a:t>
            </a:r>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Yep…..This is where you will probably find it. Dig thorough the half used cans of </a:t>
            </a:r>
            <a:r>
              <a:rPr lang="en-US" dirty="0" err="1"/>
              <a:t>Ozium</a:t>
            </a:r>
            <a:r>
              <a:rPr lang="en-US" dirty="0"/>
              <a:t>, broken microphones, bottles of oil, spark plugs, and toilet plungers. There you will find the aircraft’s log books. In those log books you will find the approval for return to service.</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solidFill>
                  <a:schemeClr val="tx1"/>
                </a:solidFill>
              </a:rPr>
              <a:t>(Next Slide) </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10</a:t>
            </a:fld>
            <a:endParaRPr lang="en-US"/>
          </a:p>
        </p:txBody>
      </p:sp>
    </p:spTree>
    <p:extLst>
      <p:ext uri="{BB962C8B-B14F-4D97-AF65-F5344CB8AC3E}">
        <p14:creationId xmlns:p14="http://schemas.microsoft.com/office/powerpoint/2010/main" val="42886492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should expect to see this for any maintenance that has been done to the aircraft.</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solidFill>
                  <a:schemeClr val="tx1"/>
                </a:solidFill>
              </a:rPr>
              <a:t>(Next Slide) </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11</a:t>
            </a:fld>
            <a:endParaRPr lang="en-US"/>
          </a:p>
        </p:txBody>
      </p:sp>
    </p:spTree>
    <p:extLst>
      <p:ext uri="{BB962C8B-B14F-4D97-AF65-F5344CB8AC3E}">
        <p14:creationId xmlns:p14="http://schemas.microsoft.com/office/powerpoint/2010/main" val="4278814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signature and certificate number are the approval for return to service.</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solidFill>
                  <a:schemeClr val="tx1"/>
                </a:solidFill>
              </a:rPr>
              <a:t>(Next Slide) </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12</a:t>
            </a:fld>
            <a:endParaRPr lang="en-US"/>
          </a:p>
        </p:txBody>
      </p:sp>
    </p:spTree>
    <p:extLst>
      <p:ext uri="{BB962C8B-B14F-4D97-AF65-F5344CB8AC3E}">
        <p14:creationId xmlns:p14="http://schemas.microsoft.com/office/powerpoint/2010/main" val="1105627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entry should look like this. Notice the Date, Signature and Certificate number.</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solidFill>
                  <a:schemeClr val="tx1"/>
                </a:solidFill>
              </a:rPr>
              <a:t>(Next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13</a:t>
            </a:fld>
            <a:endParaRPr lang="en-US"/>
          </a:p>
        </p:txBody>
      </p:sp>
    </p:spTree>
    <p:extLst>
      <p:ext uri="{BB962C8B-B14F-4D97-AF65-F5344CB8AC3E}">
        <p14:creationId xmlns:p14="http://schemas.microsoft.com/office/powerpoint/2010/main" val="19363940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should see this for every inspection, and you will be able to check either the date, or the total time, to see if the aircraft can still fly.</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solidFill>
                  <a:schemeClr val="tx1"/>
                </a:solidFill>
              </a:rPr>
              <a:t>(Next Slide) </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14</a:t>
            </a:fld>
            <a:endParaRPr lang="en-US"/>
          </a:p>
        </p:txBody>
      </p:sp>
    </p:spTree>
    <p:extLst>
      <p:ext uri="{BB962C8B-B14F-4D97-AF65-F5344CB8AC3E}">
        <p14:creationId xmlns:p14="http://schemas.microsoft.com/office/powerpoint/2010/main" val="3519709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here is the approval for return to service.</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solidFill>
                  <a:schemeClr val="tx1"/>
                </a:solidFill>
              </a:rPr>
              <a:t>(Next Slide) </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15</a:t>
            </a:fld>
            <a:endParaRPr lang="en-US"/>
          </a:p>
        </p:txBody>
      </p:sp>
    </p:spTree>
    <p:extLst>
      <p:ext uri="{BB962C8B-B14F-4D97-AF65-F5344CB8AC3E}">
        <p14:creationId xmlns:p14="http://schemas.microsoft.com/office/powerpoint/2010/main" val="5357934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entry should look like this.</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solidFill>
                  <a:schemeClr val="tx1"/>
                </a:solidFill>
              </a:rPr>
              <a:t>(Next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16</a:t>
            </a:fld>
            <a:endParaRPr lang="en-US"/>
          </a:p>
        </p:txBody>
      </p:sp>
    </p:spTree>
    <p:extLst>
      <p:ext uri="{BB962C8B-B14F-4D97-AF65-F5344CB8AC3E}">
        <p14:creationId xmlns:p14="http://schemas.microsoft.com/office/powerpoint/2010/main" val="915214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fly without an approval for return to service, and something happens, you will get to meet the NTSB Administrative Law Judge. The meeting will be all you. The mechanic won’t be there. That is the topic of a different presentation.</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solidFill>
                  <a:schemeClr val="tx1"/>
                </a:solidFill>
              </a:rPr>
              <a:t>(Next Slide) </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17</a:t>
            </a:fld>
            <a:endParaRPr lang="en-US"/>
          </a:p>
        </p:txBody>
      </p:sp>
    </p:spTree>
    <p:extLst>
      <p:ext uri="{BB962C8B-B14F-4D97-AF65-F5344CB8AC3E}">
        <p14:creationId xmlns:p14="http://schemas.microsoft.com/office/powerpoint/2010/main" val="6102716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would like to read some appealed cases on the topic of maintenance entries, search NTSB Legal Matters, and then enter maintenance entries in the, words and phrases, box of the search engine. You will find that it is the pilot’s responsibility to make sure the mechanics put the appropriate entry in the permanent maintenance records indicating their approval for return to service.</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solidFill>
                  <a:schemeClr val="tx1"/>
                </a:solidFill>
              </a:rPr>
              <a:t>(Next Slide) </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18</a:t>
            </a:fld>
            <a:endParaRPr lang="en-US"/>
          </a:p>
        </p:txBody>
      </p:sp>
    </p:spTree>
    <p:extLst>
      <p:ext uri="{BB962C8B-B14F-4D97-AF65-F5344CB8AC3E}">
        <p14:creationId xmlns:p14="http://schemas.microsoft.com/office/powerpoint/2010/main" val="34741242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GREAT…FREE… publication that will explain many other ways to stay out of trouble. Just put Plane Sense in your browser. It is free on FAA.gov.</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solidFill>
                  <a:schemeClr val="tx1"/>
                </a:solidFill>
              </a:rPr>
              <a:t>(Next Slide) </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19</a:t>
            </a:fld>
            <a:endParaRPr lang="en-US"/>
          </a:p>
        </p:txBody>
      </p:sp>
    </p:spTree>
    <p:extLst>
      <p:ext uri="{BB962C8B-B14F-4D97-AF65-F5344CB8AC3E}">
        <p14:creationId xmlns:p14="http://schemas.microsoft.com/office/powerpoint/2010/main" val="2758227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imes New Roman" pitchFamily="18" charset="0"/>
                <a:ea typeface="ＭＳ Ｐゴシック" pitchFamily="34" charset="-128"/>
              </a:rPr>
              <a:t>Presentation Note: </a:t>
            </a:r>
            <a:r>
              <a:rPr lang="en-US" i="1" dirty="0">
                <a:latin typeface="Times New Roman" pitchFamily="18" charset="0"/>
                <a:ea typeface="ＭＳ Ｐゴシック" pitchFamily="34" charset="-128"/>
              </a:rPr>
              <a:t>Here’s where you can discuss venue logistics, acknowledge sponsors, and deliver other information you want your audience to know in the beginning.  </a:t>
            </a:r>
          </a:p>
          <a:p>
            <a:endParaRPr lang="en-US" i="1" dirty="0">
              <a:latin typeface="Times New Roman" pitchFamily="18" charset="0"/>
              <a:ea typeface="ＭＳ Ｐゴシック" pitchFamily="34" charset="-128"/>
            </a:endParaRPr>
          </a:p>
          <a:p>
            <a:r>
              <a:rPr lang="en-US" i="1" dirty="0">
                <a:latin typeface="Times New Roman" pitchFamily="18" charset="0"/>
                <a:ea typeface="ＭＳ Ｐゴシック" pitchFamily="34" charset="-128"/>
              </a:rPr>
              <a:t>You can add slides after this one to fit your situation. </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2</a:t>
            </a:fld>
            <a:endParaRPr lang="en-US"/>
          </a:p>
        </p:txBody>
      </p:sp>
    </p:spTree>
    <p:extLst>
      <p:ext uri="{BB962C8B-B14F-4D97-AF65-F5344CB8AC3E}">
        <p14:creationId xmlns:p14="http://schemas.microsoft.com/office/powerpoint/2010/main" val="2483719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also a good resource to help you understand maintenance records. It is free on FAA.gov. Just put AC 43-9C in your browser.</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solidFill>
                  <a:schemeClr val="tx1"/>
                </a:solidFill>
              </a:rPr>
              <a:t>(Next Slide) </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20</a:t>
            </a:fld>
            <a:endParaRPr lang="en-US"/>
          </a:p>
        </p:txBody>
      </p:sp>
    </p:spTree>
    <p:extLst>
      <p:ext uri="{BB962C8B-B14F-4D97-AF65-F5344CB8AC3E}">
        <p14:creationId xmlns:p14="http://schemas.microsoft.com/office/powerpoint/2010/main" val="27679107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bottom line…on the bottom, because it is the bottom line. </a:t>
            </a:r>
            <a:r>
              <a:rPr lang="en-US" sz="1200" dirty="0">
                <a:solidFill>
                  <a:srgbClr val="FF0000"/>
                </a:solidFill>
                <a:effectLst>
                  <a:outerShdw blurRad="38100" dist="38100" dir="2700000" algn="tl">
                    <a:srgbClr val="000000">
                      <a:alpha val="43137"/>
                    </a:srgbClr>
                  </a:outerShdw>
                </a:effectLst>
              </a:rPr>
              <a:t>Don’t take an Airplane without seeing the Approval for Return to service!</a:t>
            </a:r>
          </a:p>
          <a:p>
            <a:endParaRPr lang="en-US" sz="1200" dirty="0">
              <a:solidFill>
                <a:srgbClr val="FF0000"/>
              </a:solidFill>
              <a:effectLst>
                <a:outerShdw blurRad="38100" dist="38100" dir="2700000" algn="tl">
                  <a:srgbClr val="000000">
                    <a:alpha val="43137"/>
                  </a:srgbClr>
                </a:outerShdw>
              </a:effectLst>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solidFill>
                  <a:schemeClr val="tx1"/>
                </a:solidFill>
              </a:rPr>
              <a:t>(Next Slide) </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21</a:t>
            </a:fld>
            <a:endParaRPr lang="en-US"/>
          </a:p>
        </p:txBody>
      </p:sp>
    </p:spTree>
    <p:extLst>
      <p:ext uri="{BB962C8B-B14F-4D97-AF65-F5344CB8AC3E}">
        <p14:creationId xmlns:p14="http://schemas.microsoft.com/office/powerpoint/2010/main" val="41762281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imes New Roman" pitchFamily="18" charset="0"/>
                <a:ea typeface="ＭＳ Ｐゴシック" pitchFamily="34" charset="-128"/>
              </a:rPr>
              <a:t>Presentation Note:   </a:t>
            </a:r>
            <a:r>
              <a:rPr lang="en-US" i="1" dirty="0">
                <a:latin typeface="Times New Roman" pitchFamily="18" charset="0"/>
                <a:ea typeface="ＭＳ Ｐゴシック" pitchFamily="34" charset="-128"/>
              </a:rPr>
              <a:t>You may wish to provide your contact information and main FSDO phone number here.  Modify with </a:t>
            </a:r>
          </a:p>
          <a:p>
            <a:r>
              <a:rPr lang="en-US" i="1" dirty="0">
                <a:latin typeface="Times New Roman" pitchFamily="18" charset="0"/>
                <a:ea typeface="ＭＳ Ｐゴシック" pitchFamily="34" charset="-128"/>
              </a:rPr>
              <a:t>Your information or leave blank.   </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22</a:t>
            </a:fld>
            <a:endParaRPr lang="en-US"/>
          </a:p>
        </p:txBody>
      </p:sp>
    </p:spTree>
    <p:extLst>
      <p:ext uri="{BB962C8B-B14F-4D97-AF65-F5344CB8AC3E}">
        <p14:creationId xmlns:p14="http://schemas.microsoft.com/office/powerpoint/2010/main" val="14124214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itchFamily="18" charset="0"/>
              </a:rPr>
              <a:t>There’s nothing like the feeling you get when you know you’re</a:t>
            </a:r>
            <a:r>
              <a:rPr lang="en-US" baseline="0" dirty="0">
                <a:latin typeface="Times New Roman" pitchFamily="18" charset="0"/>
              </a:rPr>
              <a:t> playing your A game and in order to do that you need a good coach  </a:t>
            </a:r>
            <a:r>
              <a:rPr lang="en-US" b="1" baseline="0" dirty="0">
                <a:latin typeface="Times New Roman" pitchFamily="18" charset="0"/>
              </a:rPr>
              <a:t>(Click)</a:t>
            </a:r>
            <a:r>
              <a:rPr lang="en-US" b="1" dirty="0">
                <a:latin typeface="Times New Roman" pitchFamily="18" charset="0"/>
              </a:rPr>
              <a:t> </a:t>
            </a:r>
          </a:p>
          <a:p>
            <a:endParaRPr lang="en-US" b="1" dirty="0">
              <a:latin typeface="Times New Roman" pitchFamily="18" charset="0"/>
            </a:endParaRPr>
          </a:p>
          <a:p>
            <a:r>
              <a:rPr lang="en-US" b="0" dirty="0">
                <a:latin typeface="Times New Roman" pitchFamily="18" charset="0"/>
              </a:rPr>
              <a:t>So</a:t>
            </a:r>
            <a:r>
              <a:rPr lang="en-US" b="0" baseline="0" dirty="0">
                <a:latin typeface="Times New Roman" pitchFamily="18" charset="0"/>
              </a:rPr>
              <a:t> fly regularly with a CFI who will challenge you to review what you know, explore new horizons, and to always do your best.  Of course you’ll</a:t>
            </a:r>
            <a:br>
              <a:rPr lang="en-US" b="0" baseline="0" dirty="0">
                <a:latin typeface="Times New Roman" pitchFamily="18" charset="0"/>
              </a:rPr>
            </a:br>
            <a:r>
              <a:rPr lang="en-US" b="0" baseline="0" dirty="0">
                <a:latin typeface="Times New Roman" pitchFamily="18" charset="0"/>
              </a:rPr>
              <a:t>have to dedicate time and money to your proficiency program but it’s well worth it for the peace of mind that comes with confidence.  </a:t>
            </a:r>
            <a:r>
              <a:rPr lang="en-US" b="1" baseline="0" dirty="0">
                <a:latin typeface="Times New Roman" pitchFamily="18" charset="0"/>
              </a:rPr>
              <a:t>(Click)</a:t>
            </a:r>
            <a:r>
              <a:rPr lang="en-US" b="1" dirty="0">
                <a:latin typeface="Times New Roman" pitchFamily="18" charset="0"/>
              </a:rPr>
              <a:t> </a:t>
            </a:r>
          </a:p>
          <a:p>
            <a:endParaRPr lang="en-US" b="1" dirty="0">
              <a:latin typeface="Times New Roman" pitchFamily="18" charset="0"/>
            </a:endParaRPr>
          </a:p>
          <a:p>
            <a:r>
              <a:rPr lang="en-US" b="0" dirty="0">
                <a:latin typeface="Times New Roman" pitchFamily="18" charset="0"/>
              </a:rPr>
              <a:t>Vince Lombardi, the famous football coach said,</a:t>
            </a:r>
            <a:r>
              <a:rPr lang="en-US" b="0" baseline="0" dirty="0">
                <a:latin typeface="Times New Roman" pitchFamily="18" charset="0"/>
              </a:rPr>
              <a:t> “Practice does not make perfect.  Only perfect practice makes perfect.”  For pilots that means</a:t>
            </a:r>
            <a:br>
              <a:rPr lang="en-US" b="0" baseline="0" dirty="0">
                <a:latin typeface="Times New Roman" pitchFamily="18" charset="0"/>
              </a:rPr>
            </a:br>
            <a:r>
              <a:rPr lang="en-US" b="0" baseline="0" dirty="0">
                <a:latin typeface="Times New Roman" pitchFamily="18" charset="0"/>
              </a:rPr>
              <a:t>flying with precision.  On course, on altitude, on speed all the time. </a:t>
            </a:r>
            <a:r>
              <a:rPr lang="en-US" b="1" baseline="0" dirty="0">
                <a:latin typeface="Times New Roman" pitchFamily="18" charset="0"/>
              </a:rPr>
              <a:t>(Click)</a:t>
            </a:r>
            <a:r>
              <a:rPr lang="en-US" b="1" dirty="0">
                <a:latin typeface="Times New Roman" pitchFamily="18" charset="0"/>
              </a:rPr>
              <a:t> </a:t>
            </a:r>
            <a:endParaRPr lang="en-US" b="0" baseline="0" dirty="0">
              <a:latin typeface="Times New Roman" pitchFamily="18" charset="0"/>
            </a:endParaRPr>
          </a:p>
          <a:p>
            <a:endParaRPr lang="en-US" dirty="0">
              <a:latin typeface="Times New Roman" pitchFamily="18" charset="0"/>
            </a:endParaRPr>
          </a:p>
          <a:p>
            <a:r>
              <a:rPr lang="en-US" dirty="0">
                <a:latin typeface="Times New Roman" pitchFamily="18" charset="0"/>
              </a:rPr>
              <a:t>And be sure to document your achievement in the Wings Proficiency Program.  It’s a great way to stay on top of your game</a:t>
            </a:r>
            <a:r>
              <a:rPr lang="en-US" baseline="0" dirty="0">
                <a:latin typeface="Times New Roman" pitchFamily="18" charset="0"/>
              </a:rPr>
              <a:t> and keep you flight review current.</a:t>
            </a:r>
          </a:p>
          <a:p>
            <a:endParaRPr lang="en-US" baseline="0" dirty="0">
              <a:latin typeface="Times New Roman" pitchFamily="18" charset="0"/>
            </a:endParaRPr>
          </a:p>
          <a:p>
            <a:r>
              <a:rPr lang="en-US" altLang="en-US" b="1" dirty="0">
                <a:latin typeface="Times New Roman" pitchFamily="18" charset="0"/>
                <a:ea typeface="ＭＳ Ｐゴシック" pitchFamily="34" charset="-128"/>
              </a:rPr>
              <a:t>(Next</a:t>
            </a:r>
            <a:r>
              <a:rPr lang="en-US" altLang="en-US" b="1" baseline="0" dirty="0">
                <a:latin typeface="Times New Roman" pitchFamily="18" charset="0"/>
                <a:ea typeface="ＭＳ Ｐゴシック" pitchFamily="34" charset="-128"/>
              </a:rPr>
              <a:t> Slide</a:t>
            </a:r>
            <a:r>
              <a:rPr lang="en-US" altLang="en-US" b="1" dirty="0">
                <a:latin typeface="Times New Roman" pitchFamily="18" charset="0"/>
                <a:ea typeface="ＭＳ Ｐゴシック" pitchFamily="34" charset="-128"/>
              </a:rPr>
              <a:t>) </a:t>
            </a:r>
            <a:endParaRPr lang="en-US" dirty="0">
              <a:latin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23</a:t>
            </a:fld>
            <a:endParaRPr lang="en-US"/>
          </a:p>
        </p:txBody>
      </p:sp>
    </p:spTree>
    <p:extLst>
      <p:ext uri="{BB962C8B-B14F-4D97-AF65-F5344CB8AC3E}">
        <p14:creationId xmlns:p14="http://schemas.microsoft.com/office/powerpoint/2010/main" val="6574096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a:t>
            </a:r>
            <a:r>
              <a:rPr lang="en-US" baseline="0" dirty="0"/>
              <a:t> presence here shows that you are vital members of our General Aviation Safety Community.  The high standards you keep and the examples you set are a great credit to you and to GA.</a:t>
            </a:r>
          </a:p>
          <a:p>
            <a:endParaRPr lang="en-US" baseline="0" dirty="0"/>
          </a:p>
          <a:p>
            <a:r>
              <a:rPr lang="en-US" baseline="0" dirty="0"/>
              <a:t>Thank you for attending.</a:t>
            </a:r>
          </a:p>
          <a:p>
            <a:endParaRPr lang="en-US" baseline="0" dirty="0"/>
          </a:p>
          <a:p>
            <a:r>
              <a:rPr lang="en-US" b="1" baseline="0" dirty="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24</a:t>
            </a:fld>
            <a:endParaRPr lang="en-US"/>
          </a:p>
        </p:txBody>
      </p:sp>
    </p:spTree>
    <p:extLst>
      <p:ext uri="{BB962C8B-B14F-4D97-AF65-F5344CB8AC3E}">
        <p14:creationId xmlns:p14="http://schemas.microsoft.com/office/powerpoint/2010/main" val="35265905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25</a:t>
            </a:fld>
            <a:endParaRPr lang="en-US"/>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i="0" u="none" strike="noStrike" kern="1200" dirty="0">
                <a:solidFill>
                  <a:schemeClr val="tx1"/>
                </a:solidFill>
                <a:effectLst/>
                <a:latin typeface="Times New Roman" pitchFamily="18" charset="0"/>
                <a:ea typeface="+mn-ea"/>
                <a:cs typeface="+mn-cs"/>
              </a:rPr>
              <a:t>(The End)</a:t>
            </a:r>
            <a:endParaRPr lang="en-US" i="1" dirty="0">
              <a:latin typeface="Times New Roman" pitchFamily="18" charset="0"/>
              <a:ea typeface="ＭＳ Ｐゴシック" pitchFamily="34" charset="-128"/>
            </a:endParaRPr>
          </a:p>
        </p:txBody>
      </p:sp>
    </p:spTree>
    <p:extLst>
      <p:ext uri="{BB962C8B-B14F-4D97-AF65-F5344CB8AC3E}">
        <p14:creationId xmlns:p14="http://schemas.microsoft.com/office/powerpoint/2010/main" val="1468728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bottom line…on top. Let me tell you why.</a:t>
            </a:r>
          </a:p>
          <a:p>
            <a:endParaRPr lang="en-US" dirty="0"/>
          </a:p>
          <a:p>
            <a:r>
              <a:rPr lang="en-US" b="1" dirty="0"/>
              <a:t>(Next Slide) </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3</a:t>
            </a:fld>
            <a:endParaRPr lang="en-US"/>
          </a:p>
        </p:txBody>
      </p:sp>
    </p:spTree>
    <p:extLst>
      <p:ext uri="{BB962C8B-B14F-4D97-AF65-F5344CB8AC3E}">
        <p14:creationId xmlns:p14="http://schemas.microsoft.com/office/powerpoint/2010/main" val="2296812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an approval for return to service? Is it when the mechanic walks by and gives you a thumbs up? “Good to go”…. No…</a:t>
            </a:r>
            <a:r>
              <a:rPr lang="en-US" dirty="0" err="1"/>
              <a:t>ooo</a:t>
            </a:r>
            <a:r>
              <a:rPr lang="en-US" dirty="0"/>
              <a:t>!</a:t>
            </a:r>
          </a:p>
          <a:p>
            <a:endParaRPr lang="en-US" dirty="0"/>
          </a:p>
          <a:p>
            <a:r>
              <a:rPr lang="en-US" b="1" dirty="0">
                <a:solidFill>
                  <a:schemeClr val="tx1"/>
                </a:solidFill>
              </a:rPr>
              <a:t>(Next Slide) </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4</a:t>
            </a:fld>
            <a:endParaRPr lang="en-US"/>
          </a:p>
        </p:txBody>
      </p:sp>
    </p:spTree>
    <p:extLst>
      <p:ext uri="{BB962C8B-B14F-4D97-AF65-F5344CB8AC3E}">
        <p14:creationId xmlns:p14="http://schemas.microsoft.com/office/powerpoint/2010/main" val="176124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it when the mechanic says, “Don’t worry it is all documented on the work order”? That’s what I used to tell my customers, but ......Nope that’s not it!</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solidFill>
                  <a:schemeClr val="tx1"/>
                </a:solidFill>
              </a:rPr>
              <a:t>(Next Slide) </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5</a:t>
            </a:fld>
            <a:endParaRPr lang="en-US"/>
          </a:p>
        </p:txBody>
      </p:sp>
    </p:spTree>
    <p:extLst>
      <p:ext uri="{BB962C8B-B14F-4D97-AF65-F5344CB8AC3E}">
        <p14:creationId xmlns:p14="http://schemas.microsoft.com/office/powerpoint/2010/main" val="3867319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it when the mechanic calls you to leave a message with your spouse that the airplane should be ready tomorrow? ….Da </a:t>
            </a:r>
            <a:r>
              <a:rPr lang="en-US" dirty="0" err="1"/>
              <a:t>Nyet</a:t>
            </a:r>
            <a:r>
              <a:rPr lang="en-US" dirty="0"/>
              <a:t>! Not it!</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solidFill>
                  <a:schemeClr val="tx1"/>
                </a:solidFill>
              </a:rPr>
              <a:t>(Next Slide) </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6</a:t>
            </a:fld>
            <a:endParaRPr lang="en-US"/>
          </a:p>
        </p:txBody>
      </p:sp>
    </p:spTree>
    <p:extLst>
      <p:ext uri="{BB962C8B-B14F-4D97-AF65-F5344CB8AC3E}">
        <p14:creationId xmlns:p14="http://schemas.microsoft.com/office/powerpoint/2010/main" val="4004204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it when the date and tach time look good on the status board?....... Negative!</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solidFill>
                  <a:schemeClr val="tx1"/>
                </a:solidFill>
              </a:rPr>
              <a:t>(Next Slide) </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7</a:t>
            </a:fld>
            <a:endParaRPr lang="en-US"/>
          </a:p>
        </p:txBody>
      </p:sp>
    </p:spTree>
    <p:extLst>
      <p:ext uri="{BB962C8B-B14F-4D97-AF65-F5344CB8AC3E}">
        <p14:creationId xmlns:p14="http://schemas.microsoft.com/office/powerpoint/2010/main" val="3331608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it when the big red sign is not hanging on the yoke? ……. That’s not it!</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solidFill>
                  <a:schemeClr val="tx1"/>
                </a:solidFill>
              </a:rPr>
              <a:t>(Next Slide) </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8</a:t>
            </a:fld>
            <a:endParaRPr lang="en-US"/>
          </a:p>
        </p:txBody>
      </p:sp>
    </p:spTree>
    <p:extLst>
      <p:ext uri="{BB962C8B-B14F-4D97-AF65-F5344CB8AC3E}">
        <p14:creationId xmlns:p14="http://schemas.microsoft.com/office/powerpoint/2010/main" val="1943163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status clipboard says, “OK to dispatch….No Way! </a:t>
            </a:r>
          </a:p>
          <a:p>
            <a:endParaRPr lang="en-US" dirty="0"/>
          </a:p>
          <a:p>
            <a:r>
              <a:rPr lang="en-US" dirty="0"/>
              <a:t>*If you want to get an inspector to ask the question, then put that on your dispatch sheet.</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solidFill>
                  <a:schemeClr val="tx1"/>
                </a:solidFill>
              </a:rPr>
              <a:t>(Next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9</a:t>
            </a:fld>
            <a:endParaRPr lang="en-US"/>
          </a:p>
        </p:txBody>
      </p:sp>
    </p:spTree>
    <p:extLst>
      <p:ext uri="{BB962C8B-B14F-4D97-AF65-F5344CB8AC3E}">
        <p14:creationId xmlns:p14="http://schemas.microsoft.com/office/powerpoint/2010/main" val="37772346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w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26" name="Picture 2" descr="C:\Users\awp204js\Documents\Personal Documents\My Pictures\2008\07 Jul\Yurt\IMG_2012.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4148" r="48093"/>
          <a:stretch/>
        </p:blipFill>
        <p:spPr bwMode="auto">
          <a:xfrm>
            <a:off x="5796326" y="7285"/>
            <a:ext cx="3449782" cy="6852274"/>
          </a:xfrm>
          <a:prstGeom prst="rect">
            <a:avLst/>
          </a:prstGeom>
          <a:noFill/>
          <a:extLst>
            <a:ext uri="{909E8E84-426E-40DD-AFC4-6F175D3DCCD1}">
              <a14:hiddenFill xmlns:a14="http://schemas.microsoft.com/office/drawing/2010/main">
                <a:solidFill>
                  <a:srgbClr val="FFFFFF"/>
                </a:solidFill>
              </a14:hiddenFill>
            </a:ext>
          </a:extLst>
        </p:spPr>
      </p:pic>
      <p:sp>
        <p:nvSpPr>
          <p:cNvPr id="63490" name="Rectangle 1026"/>
          <p:cNvSpPr>
            <a:spLocks noGrp="1" noChangeArrowheads="1"/>
          </p:cNvSpPr>
          <p:nvPr>
            <p:ph type="ctrTitle" hasCustomPrompt="1"/>
          </p:nvPr>
        </p:nvSpPr>
        <p:spPr>
          <a:xfrm>
            <a:off x="227476" y="354380"/>
            <a:ext cx="5051106" cy="1395412"/>
          </a:xfrm>
        </p:spPr>
        <p:txBody>
          <a:bodyPr anchor="t"/>
          <a:lstStyle>
            <a:lvl1pPr>
              <a:defRPr sz="3600"/>
            </a:lvl1pPr>
          </a:lstStyle>
          <a:p>
            <a:pPr lvl="0"/>
            <a:r>
              <a:rPr lang="en-US" noProof="0" dirty="0"/>
              <a:t>The National FAA Safety Team Presents</a:t>
            </a:r>
          </a:p>
        </p:txBody>
      </p:sp>
      <p:sp>
        <p:nvSpPr>
          <p:cNvPr id="63491" name="Rectangle 1027"/>
          <p:cNvSpPr>
            <a:spLocks noGrp="1" noChangeArrowheads="1"/>
          </p:cNvSpPr>
          <p:nvPr>
            <p:ph type="subTitle" idx="1" hasCustomPrompt="1"/>
          </p:nvPr>
        </p:nvSpPr>
        <p:spPr>
          <a:xfrm>
            <a:off x="230651" y="1795830"/>
            <a:ext cx="4108027" cy="1067092"/>
          </a:xfrm>
        </p:spPr>
        <p:txBody>
          <a:bodyPr/>
          <a:lstStyle>
            <a:lvl1pPr marL="0" indent="0">
              <a:buFontTx/>
              <a:buNone/>
              <a:defRPr sz="3200" baseline="0">
                <a:solidFill>
                  <a:schemeClr val="bg2"/>
                </a:solidFill>
              </a:defRPr>
            </a:lvl1pPr>
          </a:lstStyle>
          <a:p>
            <a:pPr lvl="0"/>
            <a:r>
              <a:rPr lang="en-US" noProof="0" dirty="0"/>
              <a:t>Insert Program Title Here</a:t>
            </a:r>
          </a:p>
        </p:txBody>
      </p:sp>
      <p:sp>
        <p:nvSpPr>
          <p:cNvPr id="63515" name="Text Box 1051"/>
          <p:cNvSpPr txBox="1">
            <a:spLocks noChangeArrowheads="1"/>
          </p:cNvSpPr>
          <p:nvPr userDrawn="1"/>
        </p:nvSpPr>
        <p:spPr bwMode="auto">
          <a:xfrm>
            <a:off x="270886" y="3393862"/>
            <a:ext cx="405973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a:solidFill>
                  <a:srgbClr val="1D2F68"/>
                </a:solidFill>
              </a:rPr>
              <a:t>Presented to:</a:t>
            </a:r>
          </a:p>
          <a:p>
            <a:pPr>
              <a:buFontTx/>
              <a:buNone/>
            </a:pPr>
            <a:r>
              <a:rPr lang="en-US" sz="1600" dirty="0">
                <a:solidFill>
                  <a:srgbClr val="1D2F68"/>
                </a:solidFill>
              </a:rPr>
              <a:t>By:</a:t>
            </a:r>
          </a:p>
          <a:p>
            <a:pPr>
              <a:buFontTx/>
              <a:buNone/>
            </a:pPr>
            <a:r>
              <a:rPr lang="en-US" sz="1600" dirty="0">
                <a:solidFill>
                  <a:srgbClr val="1D2F68"/>
                </a:solidFill>
              </a:rPr>
              <a:t>Date:</a:t>
            </a:r>
          </a:p>
        </p:txBody>
      </p:sp>
      <p:pic>
        <p:nvPicPr>
          <p:cNvPr id="2050" name="Picture 2" descr="C:\Users\afs805pc\Documents\Templates\FAAST-line.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3614" r="9397"/>
          <a:stretch/>
        </p:blipFill>
        <p:spPr bwMode="auto">
          <a:xfrm rot="10800000">
            <a:off x="-1" y="7286"/>
            <a:ext cx="5796327" cy="3473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fs805pc\Documents\Templates\FAAST-line.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3614" r="9397"/>
          <a:stretch/>
        </p:blipFill>
        <p:spPr bwMode="auto">
          <a:xfrm>
            <a:off x="-32063" y="6512171"/>
            <a:ext cx="5828390" cy="347388"/>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071"/>
          <p:cNvSpPr txBox="1">
            <a:spLocks noChangeArrowheads="1"/>
          </p:cNvSpPr>
          <p:nvPr userDrawn="1"/>
        </p:nvSpPr>
        <p:spPr bwMode="ltGray">
          <a:xfrm>
            <a:off x="7181850" y="271464"/>
            <a:ext cx="1962150" cy="55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dirty="0">
                <a:solidFill>
                  <a:srgbClr val="002060"/>
                </a:solidFill>
              </a:rPr>
              <a:t>Federal Aviation</a:t>
            </a:r>
          </a:p>
          <a:p>
            <a:pPr>
              <a:lnSpc>
                <a:spcPct val="85000"/>
              </a:lnSpc>
              <a:spcBef>
                <a:spcPct val="0"/>
              </a:spcBef>
              <a:buFontTx/>
              <a:buNone/>
            </a:pPr>
            <a:r>
              <a:rPr lang="en-US" sz="1800" b="1" dirty="0">
                <a:solidFill>
                  <a:srgbClr val="002060"/>
                </a:solidFill>
              </a:rPr>
              <a:t>Administration</a:t>
            </a:r>
          </a:p>
        </p:txBody>
      </p:sp>
      <p:pic>
        <p:nvPicPr>
          <p:cNvPr id="14" name="Picture 1079"/>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6102350" y="153924"/>
            <a:ext cx="909638" cy="90963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026"/>
          <p:cNvSpPr txBox="1">
            <a:spLocks noChangeArrowheads="1"/>
          </p:cNvSpPr>
          <p:nvPr userDrawn="1"/>
        </p:nvSpPr>
        <p:spPr bwMode="auto">
          <a:xfrm>
            <a:off x="249181" y="5232810"/>
            <a:ext cx="5007696" cy="934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1800" dirty="0"/>
              <a:t>Produced</a:t>
            </a:r>
            <a:r>
              <a:rPr lang="en-US" sz="1800" baseline="0" dirty="0"/>
              <a:t> by:</a:t>
            </a:r>
          </a:p>
          <a:p>
            <a:pPr>
              <a:buNone/>
            </a:pPr>
            <a:r>
              <a:rPr lang="en-US" sz="1800" i="0" baseline="0" dirty="0"/>
              <a:t>The FAA Safety Promotion Program Office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9"/>
          <p:cNvSpPr>
            <a:spLocks noGrp="1" noChangeArrowheads="1"/>
          </p:cNvSpPr>
          <p:nvPr>
            <p:ph type="dt" sz="half" idx="2"/>
          </p:nvPr>
        </p:nvSpPr>
        <p:spPr bwMode="auto">
          <a:xfrm>
            <a:off x="509463" y="6248400"/>
            <a:ext cx="173736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8" name="Rectangle 10"/>
          <p:cNvSpPr>
            <a:spLocks noGrp="1" noChangeArrowheads="1"/>
          </p:cNvSpPr>
          <p:nvPr>
            <p:ph type="ftr" sz="quarter" idx="3"/>
          </p:nvPr>
        </p:nvSpPr>
        <p:spPr bwMode="auto">
          <a:xfrm>
            <a:off x="2314356"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9" name="Rectangle 11"/>
          <p:cNvSpPr>
            <a:spLocks noGrp="1" noChangeArrowheads="1"/>
          </p:cNvSpPr>
          <p:nvPr>
            <p:ph type="sldNum" sz="quarter" idx="4"/>
          </p:nvPr>
        </p:nvSpPr>
        <p:spPr bwMode="auto">
          <a:xfrm>
            <a:off x="7454899" y="6248400"/>
            <a:ext cx="110126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a:t>
            </a:fld>
            <a:endParaRPr lang="en-US" dirty="0"/>
          </a:p>
        </p:txBody>
      </p:sp>
    </p:spTree>
    <p:extLst>
      <p:ext uri="{BB962C8B-B14F-4D97-AF65-F5344CB8AC3E}">
        <p14:creationId xmlns:p14="http://schemas.microsoft.com/office/powerpoint/2010/main" val="2908255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95300" y="1508125"/>
            <a:ext cx="3948113"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5813" y="1508125"/>
            <a:ext cx="3949700"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36266C2-23C9-4679-9EA6-D74DA6C8C265}" type="slidenum">
              <a:rPr lang="en-US"/>
              <a:pPr/>
              <a:t>‹#›</a:t>
            </a:fld>
            <a:endParaRPr lang="en-US"/>
          </a:p>
        </p:txBody>
      </p:sp>
    </p:spTree>
    <p:extLst>
      <p:ext uri="{BB962C8B-B14F-4D97-AF65-F5344CB8AC3E}">
        <p14:creationId xmlns:p14="http://schemas.microsoft.com/office/powerpoint/2010/main" val="3141009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1F6FF14-FC6A-41B6-B2DC-884C6B7C3F2E}" type="slidenum">
              <a:rPr lang="en-US"/>
              <a:pPr/>
              <a:t>‹#›</a:t>
            </a:fld>
            <a:endParaRPr lang="en-US"/>
          </a:p>
        </p:txBody>
      </p:sp>
    </p:spTree>
    <p:extLst>
      <p:ext uri="{BB962C8B-B14F-4D97-AF65-F5344CB8AC3E}">
        <p14:creationId xmlns:p14="http://schemas.microsoft.com/office/powerpoint/2010/main" val="2406631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579F915-29B1-4ADF-B1F4-B9108899500C}" type="slidenum">
              <a:rPr lang="en-US"/>
              <a:pPr/>
              <a:t>‹#›</a:t>
            </a:fld>
            <a:endParaRPr lang="en-US"/>
          </a:p>
        </p:txBody>
      </p:sp>
    </p:spTree>
    <p:extLst>
      <p:ext uri="{BB962C8B-B14F-4D97-AF65-F5344CB8AC3E}">
        <p14:creationId xmlns:p14="http://schemas.microsoft.com/office/powerpoint/2010/main" val="939371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187D554-CBC1-41AB-90CF-337CEC897EAA}" type="slidenum">
              <a:rPr lang="en-US"/>
              <a:pPr/>
              <a:t>‹#›</a:t>
            </a:fld>
            <a:endParaRPr lang="en-US"/>
          </a:p>
        </p:txBody>
      </p:sp>
    </p:spTree>
    <p:extLst>
      <p:ext uri="{BB962C8B-B14F-4D97-AF65-F5344CB8AC3E}">
        <p14:creationId xmlns:p14="http://schemas.microsoft.com/office/powerpoint/2010/main" val="2979986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27" name="Rectangle 7"/>
          <p:cNvSpPr>
            <a:spLocks noGrp="1" noChangeArrowheads="1"/>
          </p:cNvSpPr>
          <p:nvPr>
            <p:ph type="title"/>
          </p:nvPr>
        </p:nvSpPr>
        <p:spPr bwMode="auto">
          <a:xfrm>
            <a:off x="428625" y="344488"/>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Select to edit master title</a:t>
            </a:r>
          </a:p>
        </p:txBody>
      </p:sp>
      <p:sp>
        <p:nvSpPr>
          <p:cNvPr id="56328" name="Rectangle 8"/>
          <p:cNvSpPr>
            <a:spLocks noGrp="1" noChangeArrowheads="1"/>
          </p:cNvSpPr>
          <p:nvPr>
            <p:ph type="body" idx="1"/>
          </p:nvPr>
        </p:nvSpPr>
        <p:spPr bwMode="auto">
          <a:xfrm>
            <a:off x="495300" y="1508125"/>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Select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329" name="Rectangle 9"/>
          <p:cNvSpPr>
            <a:spLocks noGrp="1" noChangeArrowheads="1"/>
          </p:cNvSpPr>
          <p:nvPr>
            <p:ph type="dt" sz="half" idx="2"/>
          </p:nvPr>
        </p:nvSpPr>
        <p:spPr bwMode="auto">
          <a:xfrm>
            <a:off x="509463" y="6248400"/>
            <a:ext cx="173736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2314356"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1" name="Rectangle 11"/>
          <p:cNvSpPr>
            <a:spLocks noGrp="1" noChangeArrowheads="1"/>
          </p:cNvSpPr>
          <p:nvPr>
            <p:ph type="sldNum" sz="quarter" idx="4"/>
          </p:nvPr>
        </p:nvSpPr>
        <p:spPr bwMode="auto">
          <a:xfrm>
            <a:off x="7454899" y="6248400"/>
            <a:ext cx="110126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a:t>
            </a:fld>
            <a:endParaRPr lang="en-US" dirty="0"/>
          </a:p>
        </p:txBody>
      </p:sp>
      <p:grpSp>
        <p:nvGrpSpPr>
          <p:cNvPr id="56345" name="Group 25"/>
          <p:cNvGrpSpPr>
            <a:grpSpLocks/>
          </p:cNvGrpSpPr>
          <p:nvPr/>
        </p:nvGrpSpPr>
        <p:grpSpPr bwMode="auto">
          <a:xfrm>
            <a:off x="5403850" y="6126158"/>
            <a:ext cx="2047875" cy="660400"/>
            <a:chOff x="3596" y="3859"/>
            <a:chExt cx="1290" cy="416"/>
          </a:xfrm>
        </p:grpSpPr>
        <p:pic>
          <p:nvPicPr>
            <p:cNvPr id="56346" name="Picture 26"/>
            <p:cNvPicPr>
              <a:picLocks noChangeAspect="1" noChangeArrowheads="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863"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bg1"/>
                  </a:solidFill>
                </a:rPr>
                <a:t>Federal Aviation</a:t>
              </a:r>
            </a:p>
            <a:p>
              <a:pPr>
                <a:lnSpc>
                  <a:spcPct val="85000"/>
                </a:lnSpc>
                <a:spcBef>
                  <a:spcPct val="0"/>
                </a:spcBef>
                <a:buFontTx/>
                <a:buNone/>
              </a:pPr>
              <a:r>
                <a:rPr lang="en-US" sz="1200" b="1" dirty="0">
                  <a:solidFill>
                    <a:schemeClr val="bg1"/>
                  </a:solidFill>
                </a:rPr>
                <a:t>Administration</a:t>
              </a:r>
            </a:p>
          </p:txBody>
        </p:sp>
      </p:grpSp>
      <p:sp>
        <p:nvSpPr>
          <p:cNvPr id="56349" name="Text Box 29" hidden="1"/>
          <p:cNvSpPr txBox="1">
            <a:spLocks noChangeArrowheads="1"/>
          </p:cNvSpPr>
          <p:nvPr/>
        </p:nvSpPr>
        <p:spPr bwMode="auto">
          <a:xfrm>
            <a:off x="449263" y="6205538"/>
            <a:ext cx="47847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441325" y="6384925"/>
            <a:ext cx="3740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pic>
        <p:nvPicPr>
          <p:cNvPr id="13" name="Picture 5" descr="C:\Documents and Settings\Charles\Application Data\Microsoft\Media Catalog\FAAST_PPT_BtmGrphc.bmp"/>
          <p:cNvPicPr>
            <a:picLocks noChangeArrowheads="1"/>
          </p:cNvPicPr>
          <p:nvPr/>
        </p:nvPicPr>
        <p:blipFill rotWithShape="1">
          <a:blip r:embed="rId9">
            <a:extLst>
              <a:ext uri="{28A0092B-C50C-407E-A947-70E740481C1C}">
                <a14:useLocalDpi xmlns:a14="http://schemas.microsoft.com/office/drawing/2010/main" val="0"/>
              </a:ext>
            </a:extLst>
          </a:blip>
          <a:srcRect r="9825"/>
          <a:stretch/>
        </p:blipFill>
        <p:spPr bwMode="auto">
          <a:xfrm>
            <a:off x="1" y="5760721"/>
            <a:ext cx="9144000" cy="30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Documents and Settings\Charles\Application Data\Microsoft\Media Catalog\FAAST_PPT_BtmGrphc.bmp"/>
          <p:cNvPicPr>
            <a:picLocks noChangeArrowheads="1"/>
          </p:cNvPicPr>
          <p:nvPr/>
        </p:nvPicPr>
        <p:blipFill rotWithShape="1">
          <a:blip r:embed="rId9">
            <a:extLst>
              <a:ext uri="{28A0092B-C50C-407E-A947-70E740481C1C}">
                <a14:useLocalDpi xmlns:a14="http://schemas.microsoft.com/office/drawing/2010/main" val="0"/>
              </a:ext>
            </a:extLst>
          </a:blip>
          <a:srcRect r="10428" b="1045"/>
          <a:stretch/>
        </p:blipFill>
        <p:spPr bwMode="auto">
          <a:xfrm flipH="1" flipV="1">
            <a:off x="-1" y="0"/>
            <a:ext cx="9144000" cy="30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55" r:id="rId3"/>
    <p:sldLayoutId id="2147483657" r:id="rId4"/>
    <p:sldLayoutId id="2147483658" r:id="rId5"/>
    <p:sldLayoutId id="2147483660" r:id="rId6"/>
  </p:sldLayoutIdLst>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5"/>
            <a:ext cx="9144000" cy="815975"/>
          </a:xfrm>
          <a:prstGeom prst="rect">
            <a:avLst/>
          </a:prstGeom>
          <a:noFill/>
          <a:ln w="9525">
            <a:noFill/>
            <a:miter lim="800000"/>
            <a:headEnd/>
            <a:tailEnd/>
          </a:ln>
          <a:effectLst/>
          <a:extLst/>
        </p:spPr>
        <p:txBody>
          <a:bodyPr wrap="none" anchor="ctr"/>
          <a:lstStyle/>
          <a:p>
            <a:endParaRPr lang="en-US"/>
          </a:p>
        </p:txBody>
      </p:sp>
      <p:sp>
        <p:nvSpPr>
          <p:cNvPr id="56327" name="Rectangle 7"/>
          <p:cNvSpPr>
            <a:spLocks noGrp="1" noChangeArrowheads="1"/>
          </p:cNvSpPr>
          <p:nvPr>
            <p:ph type="title"/>
          </p:nvPr>
        </p:nvSpPr>
        <p:spPr bwMode="auto">
          <a:xfrm>
            <a:off x="428625" y="344488"/>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Select to edit master title</a:t>
            </a:r>
          </a:p>
        </p:txBody>
      </p:sp>
      <p:sp>
        <p:nvSpPr>
          <p:cNvPr id="56328" name="Rectangle 8"/>
          <p:cNvSpPr>
            <a:spLocks noGrp="1" noChangeArrowheads="1"/>
          </p:cNvSpPr>
          <p:nvPr>
            <p:ph type="body" idx="1"/>
          </p:nvPr>
        </p:nvSpPr>
        <p:spPr bwMode="auto">
          <a:xfrm>
            <a:off x="495300" y="1508125"/>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Select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329" name="Rectangle 9"/>
          <p:cNvSpPr>
            <a:spLocks noGrp="1" noChangeArrowheads="1"/>
          </p:cNvSpPr>
          <p:nvPr>
            <p:ph type="dt" sz="half" idx="2"/>
          </p:nvPr>
        </p:nvSpPr>
        <p:spPr bwMode="auto">
          <a:xfrm>
            <a:off x="509463" y="6248400"/>
            <a:ext cx="173736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accent6"/>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2314356"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accent6"/>
                </a:solidFill>
                <a:latin typeface="Helvetica Neue Medium"/>
                <a:cs typeface="Helvetica Neue Medium"/>
              </a:defRPr>
            </a:lvl1pPr>
          </a:lstStyle>
          <a:p>
            <a:endParaRPr lang="en-US" dirty="0"/>
          </a:p>
        </p:txBody>
      </p:sp>
      <p:sp>
        <p:nvSpPr>
          <p:cNvPr id="56331" name="Rectangle 11"/>
          <p:cNvSpPr>
            <a:spLocks noGrp="1" noChangeArrowheads="1"/>
          </p:cNvSpPr>
          <p:nvPr>
            <p:ph type="sldNum" sz="quarter" idx="4"/>
          </p:nvPr>
        </p:nvSpPr>
        <p:spPr bwMode="auto">
          <a:xfrm>
            <a:off x="7429500" y="6248400"/>
            <a:ext cx="112666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accent6"/>
                </a:solidFill>
                <a:latin typeface="Helvetica Neue Medium"/>
                <a:cs typeface="Helvetica Neue Medium"/>
              </a:defRPr>
            </a:lvl1pPr>
          </a:lstStyle>
          <a:p>
            <a:fld id="{74438B1A-AF1B-4C8B-993E-1BADE62A2451}" type="slidenum">
              <a:rPr lang="en-US" smtClean="0"/>
              <a:pPr/>
              <a:t>‹#›</a:t>
            </a:fld>
            <a:endParaRPr lang="en-US" dirty="0"/>
          </a:p>
        </p:txBody>
      </p:sp>
      <p:grpSp>
        <p:nvGrpSpPr>
          <p:cNvPr id="56345" name="Group 25"/>
          <p:cNvGrpSpPr>
            <a:grpSpLocks/>
          </p:cNvGrpSpPr>
          <p:nvPr/>
        </p:nvGrpSpPr>
        <p:grpSpPr bwMode="auto">
          <a:xfrm>
            <a:off x="5403850" y="6126158"/>
            <a:ext cx="2047875" cy="660400"/>
            <a:chOff x="3596" y="3859"/>
            <a:chExt cx="1290" cy="416"/>
          </a:xfrm>
        </p:grpSpPr>
        <p:pic>
          <p:nvPicPr>
            <p:cNvPr id="56346" name="Picture 26"/>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863"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accent6"/>
                  </a:solidFill>
                </a:rPr>
                <a:t>Federal Aviation</a:t>
              </a:r>
            </a:p>
            <a:p>
              <a:pPr>
                <a:lnSpc>
                  <a:spcPct val="85000"/>
                </a:lnSpc>
                <a:spcBef>
                  <a:spcPct val="0"/>
                </a:spcBef>
                <a:buFontTx/>
                <a:buNone/>
              </a:pPr>
              <a:r>
                <a:rPr lang="en-US" sz="1200" b="1" dirty="0">
                  <a:solidFill>
                    <a:schemeClr val="accent6"/>
                  </a:solidFill>
                </a:rPr>
                <a:t>Administration</a:t>
              </a:r>
            </a:p>
          </p:txBody>
        </p:sp>
      </p:grpSp>
      <p:sp>
        <p:nvSpPr>
          <p:cNvPr id="56349" name="Text Box 29" hidden="1"/>
          <p:cNvSpPr txBox="1">
            <a:spLocks noChangeArrowheads="1"/>
          </p:cNvSpPr>
          <p:nvPr/>
        </p:nvSpPr>
        <p:spPr bwMode="auto">
          <a:xfrm>
            <a:off x="449263" y="6205538"/>
            <a:ext cx="47847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441325" y="6384925"/>
            <a:ext cx="3740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Tree>
    <p:extLst>
      <p:ext uri="{BB962C8B-B14F-4D97-AF65-F5344CB8AC3E}">
        <p14:creationId xmlns:p14="http://schemas.microsoft.com/office/powerpoint/2010/main" val="2988165268"/>
      </p:ext>
    </p:extLst>
  </p:cSld>
  <p:clrMap bg1="lt1" tx1="dk1" bg2="lt2" tx2="dk2" accent1="accent1" accent2="accent2" accent3="accent3" accent4="accent4" accent5="accent5" accent6="accent6" hlink="hlink" folHlink="folHlink"/>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227475" y="354380"/>
            <a:ext cx="4940269" cy="1395412"/>
          </a:xfrm>
        </p:spPr>
        <p:txBody>
          <a:bodyPr/>
          <a:lstStyle/>
          <a:p>
            <a:r>
              <a:rPr lang="en-US" sz="3600" dirty="0"/>
              <a:t>The National FAA Safety Team Presents</a:t>
            </a:r>
          </a:p>
        </p:txBody>
      </p:sp>
      <p:sp>
        <p:nvSpPr>
          <p:cNvPr id="32780" name="Rectangle 12"/>
          <p:cNvSpPr>
            <a:spLocks noGrp="1" noChangeArrowheads="1"/>
          </p:cNvSpPr>
          <p:nvPr>
            <p:ph type="subTitle" idx="1"/>
          </p:nvPr>
        </p:nvSpPr>
        <p:spPr/>
        <p:txBody>
          <a:bodyPr/>
          <a:lstStyle/>
          <a:p>
            <a:r>
              <a:rPr lang="en-US" dirty="0"/>
              <a:t>What is an Approval for Return to Service</a:t>
            </a:r>
            <a:endParaRPr lang="en-US" dirty="0">
              <a:solidFill>
                <a:schemeClr val="tx1"/>
              </a:solidFill>
            </a:endParaRPr>
          </a:p>
        </p:txBody>
      </p:sp>
      <p:sp>
        <p:nvSpPr>
          <p:cNvPr id="32785" name="Text Box 17"/>
          <p:cNvSpPr txBox="1">
            <a:spLocks noChangeArrowheads="1"/>
          </p:cNvSpPr>
          <p:nvPr/>
        </p:nvSpPr>
        <p:spPr bwMode="auto">
          <a:xfrm>
            <a:off x="1856613" y="3411590"/>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&lt;Audience&gt;</a:t>
            </a:r>
          </a:p>
        </p:txBody>
      </p:sp>
      <p:sp>
        <p:nvSpPr>
          <p:cNvPr id="32786" name="Text Box 18"/>
          <p:cNvSpPr txBox="1">
            <a:spLocks noChangeArrowheads="1"/>
          </p:cNvSpPr>
          <p:nvPr/>
        </p:nvSpPr>
        <p:spPr bwMode="auto">
          <a:xfrm>
            <a:off x="1843970" y="3791452"/>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&lt;Presenter&gt;</a:t>
            </a:r>
          </a:p>
        </p:txBody>
      </p:sp>
      <p:sp>
        <p:nvSpPr>
          <p:cNvPr id="32787" name="Text Box 19"/>
          <p:cNvSpPr txBox="1">
            <a:spLocks noChangeArrowheads="1"/>
          </p:cNvSpPr>
          <p:nvPr/>
        </p:nvSpPr>
        <p:spPr bwMode="auto">
          <a:xfrm>
            <a:off x="1850253" y="4161188"/>
            <a:ext cx="34655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 &gt;</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DAC975-D35D-45F6-8024-3A08C57B7DB9}"/>
              </a:ext>
            </a:extLst>
          </p:cNvPr>
          <p:cNvSpPr>
            <a:spLocks noGrp="1"/>
          </p:cNvSpPr>
          <p:nvPr>
            <p:ph type="sldNum" sz="quarter" idx="4"/>
          </p:nvPr>
        </p:nvSpPr>
        <p:spPr/>
        <p:txBody>
          <a:bodyPr/>
          <a:lstStyle/>
          <a:p>
            <a:fld id="{74438B1A-AF1B-4C8B-993E-1BADE62A2451}" type="slidenum">
              <a:rPr lang="en-US" smtClean="0"/>
              <a:pPr/>
              <a:t>10</a:t>
            </a:fld>
            <a:endParaRPr lang="en-US" dirty="0"/>
          </a:p>
        </p:txBody>
      </p:sp>
      <p:sp>
        <p:nvSpPr>
          <p:cNvPr id="7" name="Title 1">
            <a:extLst>
              <a:ext uri="{FF2B5EF4-FFF2-40B4-BE49-F238E27FC236}">
                <a16:creationId xmlns:a16="http://schemas.microsoft.com/office/drawing/2014/main" id="{46260561-F1C7-4600-98A4-7754AD401719}"/>
              </a:ext>
            </a:extLst>
          </p:cNvPr>
          <p:cNvSpPr>
            <a:spLocks noGrp="1"/>
          </p:cNvSpPr>
          <p:nvPr>
            <p:ph type="title"/>
          </p:nvPr>
        </p:nvSpPr>
        <p:spPr>
          <a:xfrm>
            <a:off x="428625" y="344488"/>
            <a:ext cx="8472488" cy="1195318"/>
          </a:xfrm>
        </p:spPr>
        <p:txBody>
          <a:bodyPr/>
          <a:lstStyle/>
          <a:p>
            <a:pPr algn="ctr"/>
            <a:r>
              <a:rPr lang="en-US" dirty="0"/>
              <a:t>What is an Approval for </a:t>
            </a:r>
            <a:br>
              <a:rPr lang="en-US" dirty="0"/>
            </a:br>
            <a:r>
              <a:rPr lang="en-US" dirty="0"/>
              <a:t>Return to Service?</a:t>
            </a:r>
          </a:p>
        </p:txBody>
      </p:sp>
      <p:grpSp>
        <p:nvGrpSpPr>
          <p:cNvPr id="6" name="Group 5">
            <a:extLst>
              <a:ext uri="{FF2B5EF4-FFF2-40B4-BE49-F238E27FC236}">
                <a16:creationId xmlns:a16="http://schemas.microsoft.com/office/drawing/2014/main" id="{7C40FEB1-EE53-4DF1-BE5F-46B1045AF839}"/>
              </a:ext>
            </a:extLst>
          </p:cNvPr>
          <p:cNvGrpSpPr/>
          <p:nvPr/>
        </p:nvGrpSpPr>
        <p:grpSpPr>
          <a:xfrm>
            <a:off x="2712244" y="1667257"/>
            <a:ext cx="6188869" cy="4112646"/>
            <a:chOff x="1383506" y="1591056"/>
            <a:chExt cx="6376987" cy="4237655"/>
          </a:xfrm>
        </p:grpSpPr>
        <p:pic>
          <p:nvPicPr>
            <p:cNvPr id="2" name="Picture 1">
              <a:extLst>
                <a:ext uri="{FF2B5EF4-FFF2-40B4-BE49-F238E27FC236}">
                  <a16:creationId xmlns:a16="http://schemas.microsoft.com/office/drawing/2014/main" id="{59B85058-E309-45E7-B19F-D530DF5D5529}"/>
                </a:ext>
              </a:extLst>
            </p:cNvPr>
            <p:cNvPicPr>
              <a:picLocks noChangeAspect="1"/>
            </p:cNvPicPr>
            <p:nvPr/>
          </p:nvPicPr>
          <p:blipFill>
            <a:blip r:embed="rId3"/>
            <a:stretch>
              <a:fillRect/>
            </a:stretch>
          </p:blipFill>
          <p:spPr>
            <a:xfrm>
              <a:off x="1383506" y="1591056"/>
              <a:ext cx="6376987" cy="4237655"/>
            </a:xfrm>
            <a:prstGeom prst="rect">
              <a:avLst/>
            </a:prstGeom>
            <a:ln w="38100">
              <a:solidFill>
                <a:srgbClr val="CC3300"/>
              </a:solidFill>
            </a:ln>
          </p:spPr>
        </p:pic>
        <p:sp>
          <p:nvSpPr>
            <p:cNvPr id="5" name="TextBox 4">
              <a:extLst>
                <a:ext uri="{FF2B5EF4-FFF2-40B4-BE49-F238E27FC236}">
                  <a16:creationId xmlns:a16="http://schemas.microsoft.com/office/drawing/2014/main" id="{E70A730C-E10D-420E-B03D-86CE8C2DC4D4}"/>
                </a:ext>
              </a:extLst>
            </p:cNvPr>
            <p:cNvSpPr txBox="1"/>
            <p:nvPr/>
          </p:nvSpPr>
          <p:spPr bwMode="auto">
            <a:xfrm rot="21443231">
              <a:off x="4407694" y="3233737"/>
              <a:ext cx="788193" cy="261610"/>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050" b="1" dirty="0"/>
                <a:t>1234GM</a:t>
              </a:r>
            </a:p>
          </p:txBody>
        </p:sp>
      </p:grpSp>
      <p:pic>
        <p:nvPicPr>
          <p:cNvPr id="8" name="Picture 1027" descr="cabinet">
            <a:extLst>
              <a:ext uri="{FF2B5EF4-FFF2-40B4-BE49-F238E27FC236}">
                <a16:creationId xmlns:a16="http://schemas.microsoft.com/office/drawing/2014/main" id="{A051C2C0-1F4A-44AA-89C1-AB0F461372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40" t="2222" b="2222"/>
          <a:stretch>
            <a:fillRect/>
          </a:stretch>
        </p:blipFill>
        <p:spPr bwMode="auto">
          <a:xfrm>
            <a:off x="242887" y="1546801"/>
            <a:ext cx="3100388" cy="3755293"/>
          </a:xfrm>
          <a:prstGeom prst="rect">
            <a:avLst/>
          </a:prstGeom>
          <a:noFill/>
          <a:ln w="38100">
            <a:solidFill>
              <a:srgbClr val="CC33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6420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563BCF-C5CD-465D-87AC-814D69AFF04B}"/>
              </a:ext>
            </a:extLst>
          </p:cNvPr>
          <p:cNvSpPr>
            <a:spLocks noGrp="1"/>
          </p:cNvSpPr>
          <p:nvPr>
            <p:ph idx="1"/>
          </p:nvPr>
        </p:nvSpPr>
        <p:spPr/>
        <p:txBody>
          <a:bodyPr/>
          <a:lstStyle/>
          <a:p>
            <a:r>
              <a:rPr lang="en-US" dirty="0"/>
              <a:t>For Maintenance</a:t>
            </a:r>
          </a:p>
          <a:p>
            <a:pPr lvl="1"/>
            <a:r>
              <a:rPr lang="en-US" dirty="0"/>
              <a:t>A Description of the work performed</a:t>
            </a:r>
          </a:p>
          <a:p>
            <a:pPr lvl="1"/>
            <a:r>
              <a:rPr lang="en-US" dirty="0"/>
              <a:t>Date</a:t>
            </a:r>
          </a:p>
          <a:p>
            <a:pPr lvl="1"/>
            <a:r>
              <a:rPr lang="en-US" dirty="0"/>
              <a:t>Signature</a:t>
            </a:r>
          </a:p>
          <a:p>
            <a:pPr lvl="1"/>
            <a:r>
              <a:rPr lang="en-US" dirty="0"/>
              <a:t>Certificate Number </a:t>
            </a:r>
          </a:p>
        </p:txBody>
      </p:sp>
      <p:sp>
        <p:nvSpPr>
          <p:cNvPr id="4" name="Slide Number Placeholder 3">
            <a:extLst>
              <a:ext uri="{FF2B5EF4-FFF2-40B4-BE49-F238E27FC236}">
                <a16:creationId xmlns:a16="http://schemas.microsoft.com/office/drawing/2014/main" id="{485E5A3E-5223-406A-80DE-9E8BD1C3092F}"/>
              </a:ext>
            </a:extLst>
          </p:cNvPr>
          <p:cNvSpPr>
            <a:spLocks noGrp="1"/>
          </p:cNvSpPr>
          <p:nvPr>
            <p:ph type="sldNum" sz="quarter" idx="4"/>
          </p:nvPr>
        </p:nvSpPr>
        <p:spPr/>
        <p:txBody>
          <a:bodyPr/>
          <a:lstStyle/>
          <a:p>
            <a:fld id="{74438B1A-AF1B-4C8B-993E-1BADE62A2451}" type="slidenum">
              <a:rPr lang="en-US" smtClean="0"/>
              <a:pPr/>
              <a:t>11</a:t>
            </a:fld>
            <a:endParaRPr lang="en-US" dirty="0"/>
          </a:p>
        </p:txBody>
      </p:sp>
      <p:sp>
        <p:nvSpPr>
          <p:cNvPr id="7" name="Title 1">
            <a:extLst>
              <a:ext uri="{FF2B5EF4-FFF2-40B4-BE49-F238E27FC236}">
                <a16:creationId xmlns:a16="http://schemas.microsoft.com/office/drawing/2014/main" id="{0EF5C23C-3350-47F6-919B-3FC354275664}"/>
              </a:ext>
            </a:extLst>
          </p:cNvPr>
          <p:cNvSpPr>
            <a:spLocks noGrp="1"/>
          </p:cNvSpPr>
          <p:nvPr>
            <p:ph type="title"/>
          </p:nvPr>
        </p:nvSpPr>
        <p:spPr>
          <a:xfrm>
            <a:off x="428625" y="344488"/>
            <a:ext cx="8472488" cy="1195318"/>
          </a:xfrm>
        </p:spPr>
        <p:txBody>
          <a:bodyPr/>
          <a:lstStyle/>
          <a:p>
            <a:pPr algn="ctr"/>
            <a:r>
              <a:rPr lang="en-US" dirty="0"/>
              <a:t>What is an Approval for </a:t>
            </a:r>
            <a:br>
              <a:rPr lang="en-US" dirty="0"/>
            </a:br>
            <a:r>
              <a:rPr lang="en-US" dirty="0"/>
              <a:t>Return to Service?</a:t>
            </a:r>
          </a:p>
        </p:txBody>
      </p:sp>
      <p:pic>
        <p:nvPicPr>
          <p:cNvPr id="8" name="Picture 1038">
            <a:extLst>
              <a:ext uri="{FF2B5EF4-FFF2-40B4-BE49-F238E27FC236}">
                <a16:creationId xmlns:a16="http://schemas.microsoft.com/office/drawing/2014/main" id="{E8A998B8-4181-4A53-9BF8-C4E8283BD8FE}"/>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4514" y="4105275"/>
            <a:ext cx="3041650" cy="133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5694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563BCF-C5CD-465D-87AC-814D69AFF04B}"/>
              </a:ext>
            </a:extLst>
          </p:cNvPr>
          <p:cNvSpPr>
            <a:spLocks noGrp="1"/>
          </p:cNvSpPr>
          <p:nvPr>
            <p:ph idx="1"/>
          </p:nvPr>
        </p:nvSpPr>
        <p:spPr/>
        <p:txBody>
          <a:bodyPr/>
          <a:lstStyle/>
          <a:p>
            <a:r>
              <a:rPr lang="en-US" dirty="0"/>
              <a:t>For Maintenance</a:t>
            </a:r>
          </a:p>
          <a:p>
            <a:pPr lvl="1"/>
            <a:r>
              <a:rPr lang="en-US" dirty="0"/>
              <a:t>A Description of the work performed</a:t>
            </a:r>
          </a:p>
          <a:p>
            <a:pPr lvl="1"/>
            <a:r>
              <a:rPr lang="en-US" dirty="0"/>
              <a:t>Date</a:t>
            </a:r>
          </a:p>
          <a:p>
            <a:pPr lvl="1"/>
            <a:r>
              <a:rPr lang="en-US" sz="3600" b="1" dirty="0"/>
              <a:t>Signature</a:t>
            </a:r>
          </a:p>
          <a:p>
            <a:pPr lvl="1"/>
            <a:r>
              <a:rPr lang="en-US" sz="3600" b="1" dirty="0"/>
              <a:t>Certificate Number</a:t>
            </a:r>
            <a:r>
              <a:rPr lang="en-US" dirty="0"/>
              <a:t> </a:t>
            </a:r>
          </a:p>
        </p:txBody>
      </p:sp>
      <p:sp>
        <p:nvSpPr>
          <p:cNvPr id="4" name="Slide Number Placeholder 3">
            <a:extLst>
              <a:ext uri="{FF2B5EF4-FFF2-40B4-BE49-F238E27FC236}">
                <a16:creationId xmlns:a16="http://schemas.microsoft.com/office/drawing/2014/main" id="{485E5A3E-5223-406A-80DE-9E8BD1C3092F}"/>
              </a:ext>
            </a:extLst>
          </p:cNvPr>
          <p:cNvSpPr>
            <a:spLocks noGrp="1"/>
          </p:cNvSpPr>
          <p:nvPr>
            <p:ph type="sldNum" sz="quarter" idx="4"/>
          </p:nvPr>
        </p:nvSpPr>
        <p:spPr/>
        <p:txBody>
          <a:bodyPr/>
          <a:lstStyle/>
          <a:p>
            <a:fld id="{74438B1A-AF1B-4C8B-993E-1BADE62A2451}" type="slidenum">
              <a:rPr lang="en-US" smtClean="0"/>
              <a:pPr/>
              <a:t>12</a:t>
            </a:fld>
            <a:endParaRPr lang="en-US" dirty="0"/>
          </a:p>
        </p:txBody>
      </p:sp>
      <p:sp>
        <p:nvSpPr>
          <p:cNvPr id="7" name="Title 1">
            <a:extLst>
              <a:ext uri="{FF2B5EF4-FFF2-40B4-BE49-F238E27FC236}">
                <a16:creationId xmlns:a16="http://schemas.microsoft.com/office/drawing/2014/main" id="{0EF5C23C-3350-47F6-919B-3FC354275664}"/>
              </a:ext>
            </a:extLst>
          </p:cNvPr>
          <p:cNvSpPr>
            <a:spLocks noGrp="1"/>
          </p:cNvSpPr>
          <p:nvPr>
            <p:ph type="title"/>
          </p:nvPr>
        </p:nvSpPr>
        <p:spPr>
          <a:xfrm>
            <a:off x="428625" y="344488"/>
            <a:ext cx="8472488" cy="1195318"/>
          </a:xfrm>
        </p:spPr>
        <p:txBody>
          <a:bodyPr/>
          <a:lstStyle/>
          <a:p>
            <a:pPr algn="ctr"/>
            <a:r>
              <a:rPr lang="en-US" dirty="0"/>
              <a:t>What is an Approval for </a:t>
            </a:r>
            <a:br>
              <a:rPr lang="en-US" dirty="0"/>
            </a:br>
            <a:r>
              <a:rPr lang="en-US" dirty="0"/>
              <a:t>Return to Service?</a:t>
            </a:r>
          </a:p>
        </p:txBody>
      </p:sp>
      <p:pic>
        <p:nvPicPr>
          <p:cNvPr id="8" name="Picture 1038">
            <a:extLst>
              <a:ext uri="{FF2B5EF4-FFF2-40B4-BE49-F238E27FC236}">
                <a16:creationId xmlns:a16="http://schemas.microsoft.com/office/drawing/2014/main" id="{E8A998B8-4181-4A53-9BF8-C4E8283BD8FE}"/>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4514" y="4105275"/>
            <a:ext cx="3041650" cy="133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EC4F3EFC-F943-4CF7-BCFA-7B54D15AD0D8}"/>
              </a:ext>
            </a:extLst>
          </p:cNvPr>
          <p:cNvSpPr txBox="1"/>
          <p:nvPr/>
        </p:nvSpPr>
        <p:spPr bwMode="auto">
          <a:xfrm>
            <a:off x="6191250" y="1685925"/>
            <a:ext cx="2790825"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FontTx/>
              <a:buNone/>
            </a:pPr>
            <a:r>
              <a:rPr lang="en-US" sz="3200" b="1" dirty="0">
                <a:solidFill>
                  <a:srgbClr val="FF0000"/>
                </a:solidFill>
              </a:rPr>
              <a:t>This is the Approval for Return to Service</a:t>
            </a:r>
          </a:p>
        </p:txBody>
      </p:sp>
      <p:cxnSp>
        <p:nvCxnSpPr>
          <p:cNvPr id="6" name="Straight Arrow Connector 5">
            <a:extLst>
              <a:ext uri="{FF2B5EF4-FFF2-40B4-BE49-F238E27FC236}">
                <a16:creationId xmlns:a16="http://schemas.microsoft.com/office/drawing/2014/main" id="{4DB9788C-4B2D-42AC-83F8-F5231E0F8374}"/>
              </a:ext>
            </a:extLst>
          </p:cNvPr>
          <p:cNvCxnSpPr/>
          <p:nvPr/>
        </p:nvCxnSpPr>
        <p:spPr bwMode="auto">
          <a:xfrm flipH="1">
            <a:off x="3771900" y="2752725"/>
            <a:ext cx="2781300" cy="676275"/>
          </a:xfrm>
          <a:prstGeom prst="straightConnector1">
            <a:avLst/>
          </a:prstGeom>
          <a:noFill/>
          <a:ln w="38100" cap="flat" cmpd="sng" algn="ctr">
            <a:solidFill>
              <a:srgbClr val="FF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747238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029">
            <a:extLst>
              <a:ext uri="{FF2B5EF4-FFF2-40B4-BE49-F238E27FC236}">
                <a16:creationId xmlns:a16="http://schemas.microsoft.com/office/drawing/2014/main" id="{33EDC01A-29FB-4832-94C9-5E789D7FDAEA}"/>
              </a:ext>
            </a:extLst>
          </p:cNvPr>
          <p:cNvSpPr>
            <a:spLocks noChangeArrowheads="1"/>
          </p:cNvSpPr>
          <p:nvPr/>
        </p:nvSpPr>
        <p:spPr bwMode="auto">
          <a:xfrm>
            <a:off x="457200" y="1276350"/>
            <a:ext cx="8207375" cy="4262967"/>
          </a:xfrm>
          <a:prstGeom prst="rect">
            <a:avLst/>
          </a:prstGeom>
          <a:solidFill>
            <a:srgbClr val="FFFFFF"/>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buNone/>
            </a:pPr>
            <a:endParaRPr lang="en-US" altLang="en-US"/>
          </a:p>
        </p:txBody>
      </p:sp>
      <p:sp>
        <p:nvSpPr>
          <p:cNvPr id="15" name="Line 1030">
            <a:extLst>
              <a:ext uri="{FF2B5EF4-FFF2-40B4-BE49-F238E27FC236}">
                <a16:creationId xmlns:a16="http://schemas.microsoft.com/office/drawing/2014/main" id="{D4EB589F-476E-4D2E-BF9D-62710D54F126}"/>
              </a:ext>
            </a:extLst>
          </p:cNvPr>
          <p:cNvSpPr>
            <a:spLocks noChangeShapeType="1"/>
          </p:cNvSpPr>
          <p:nvPr/>
        </p:nvSpPr>
        <p:spPr bwMode="auto">
          <a:xfrm>
            <a:off x="461963" y="1855788"/>
            <a:ext cx="8220075" cy="0"/>
          </a:xfrm>
          <a:prstGeom prst="line">
            <a:avLst/>
          </a:prstGeom>
          <a:noFill/>
          <a:ln w="12700">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a:p>
        </p:txBody>
      </p:sp>
      <p:sp>
        <p:nvSpPr>
          <p:cNvPr id="16" name="Line 1031">
            <a:extLst>
              <a:ext uri="{FF2B5EF4-FFF2-40B4-BE49-F238E27FC236}">
                <a16:creationId xmlns:a16="http://schemas.microsoft.com/office/drawing/2014/main" id="{615614CA-9D37-4132-AFF0-0E453CB7C734}"/>
              </a:ext>
            </a:extLst>
          </p:cNvPr>
          <p:cNvSpPr>
            <a:spLocks noChangeShapeType="1"/>
          </p:cNvSpPr>
          <p:nvPr/>
        </p:nvSpPr>
        <p:spPr bwMode="auto">
          <a:xfrm>
            <a:off x="461963" y="2263775"/>
            <a:ext cx="8220075" cy="0"/>
          </a:xfrm>
          <a:prstGeom prst="line">
            <a:avLst/>
          </a:prstGeom>
          <a:noFill/>
          <a:ln w="12700">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a:p>
        </p:txBody>
      </p:sp>
      <p:sp>
        <p:nvSpPr>
          <p:cNvPr id="17" name="Line 1032">
            <a:extLst>
              <a:ext uri="{FF2B5EF4-FFF2-40B4-BE49-F238E27FC236}">
                <a16:creationId xmlns:a16="http://schemas.microsoft.com/office/drawing/2014/main" id="{3B644E08-CA41-420E-9DA7-1041EABE35D5}"/>
              </a:ext>
            </a:extLst>
          </p:cNvPr>
          <p:cNvSpPr>
            <a:spLocks noChangeShapeType="1"/>
          </p:cNvSpPr>
          <p:nvPr/>
        </p:nvSpPr>
        <p:spPr bwMode="auto">
          <a:xfrm>
            <a:off x="461963" y="2671763"/>
            <a:ext cx="8220075" cy="0"/>
          </a:xfrm>
          <a:prstGeom prst="line">
            <a:avLst/>
          </a:prstGeom>
          <a:noFill/>
          <a:ln w="12700">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a:p>
        </p:txBody>
      </p:sp>
      <p:sp>
        <p:nvSpPr>
          <p:cNvPr id="18" name="Line 1033">
            <a:extLst>
              <a:ext uri="{FF2B5EF4-FFF2-40B4-BE49-F238E27FC236}">
                <a16:creationId xmlns:a16="http://schemas.microsoft.com/office/drawing/2014/main" id="{FD938DF6-9908-43E1-B6BA-379EEF191F8E}"/>
              </a:ext>
            </a:extLst>
          </p:cNvPr>
          <p:cNvSpPr>
            <a:spLocks noChangeShapeType="1"/>
          </p:cNvSpPr>
          <p:nvPr/>
        </p:nvSpPr>
        <p:spPr bwMode="auto">
          <a:xfrm>
            <a:off x="461963" y="3081338"/>
            <a:ext cx="8220075" cy="0"/>
          </a:xfrm>
          <a:prstGeom prst="line">
            <a:avLst/>
          </a:prstGeom>
          <a:noFill/>
          <a:ln w="12700">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a:p>
        </p:txBody>
      </p:sp>
      <p:sp>
        <p:nvSpPr>
          <p:cNvPr id="19" name="Line 1034">
            <a:extLst>
              <a:ext uri="{FF2B5EF4-FFF2-40B4-BE49-F238E27FC236}">
                <a16:creationId xmlns:a16="http://schemas.microsoft.com/office/drawing/2014/main" id="{982CB3A5-432A-4FDF-B690-92D3438E166A}"/>
              </a:ext>
            </a:extLst>
          </p:cNvPr>
          <p:cNvSpPr>
            <a:spLocks noChangeShapeType="1"/>
          </p:cNvSpPr>
          <p:nvPr/>
        </p:nvSpPr>
        <p:spPr bwMode="auto">
          <a:xfrm>
            <a:off x="461963" y="3489325"/>
            <a:ext cx="8220075" cy="0"/>
          </a:xfrm>
          <a:prstGeom prst="line">
            <a:avLst/>
          </a:prstGeom>
          <a:noFill/>
          <a:ln w="12700">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a:p>
        </p:txBody>
      </p:sp>
      <p:sp>
        <p:nvSpPr>
          <p:cNvPr id="20" name="Line 1035">
            <a:extLst>
              <a:ext uri="{FF2B5EF4-FFF2-40B4-BE49-F238E27FC236}">
                <a16:creationId xmlns:a16="http://schemas.microsoft.com/office/drawing/2014/main" id="{DE08F510-FA13-4991-880B-3A3017080509}"/>
              </a:ext>
            </a:extLst>
          </p:cNvPr>
          <p:cNvSpPr>
            <a:spLocks noChangeShapeType="1"/>
          </p:cNvSpPr>
          <p:nvPr/>
        </p:nvSpPr>
        <p:spPr bwMode="auto">
          <a:xfrm>
            <a:off x="461963" y="3897313"/>
            <a:ext cx="8220075" cy="0"/>
          </a:xfrm>
          <a:prstGeom prst="line">
            <a:avLst/>
          </a:prstGeom>
          <a:noFill/>
          <a:ln w="12700">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a:p>
        </p:txBody>
      </p:sp>
      <p:sp>
        <p:nvSpPr>
          <p:cNvPr id="21" name="Line 1036">
            <a:extLst>
              <a:ext uri="{FF2B5EF4-FFF2-40B4-BE49-F238E27FC236}">
                <a16:creationId xmlns:a16="http://schemas.microsoft.com/office/drawing/2014/main" id="{F5A5117B-62F8-40DA-BCA7-073ABF8362E0}"/>
              </a:ext>
            </a:extLst>
          </p:cNvPr>
          <p:cNvSpPr>
            <a:spLocks noChangeShapeType="1"/>
          </p:cNvSpPr>
          <p:nvPr/>
        </p:nvSpPr>
        <p:spPr bwMode="auto">
          <a:xfrm>
            <a:off x="461963" y="4305300"/>
            <a:ext cx="8220075" cy="0"/>
          </a:xfrm>
          <a:prstGeom prst="line">
            <a:avLst/>
          </a:prstGeom>
          <a:noFill/>
          <a:ln w="12700">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a:p>
        </p:txBody>
      </p:sp>
      <p:sp>
        <p:nvSpPr>
          <p:cNvPr id="22" name="Line 1037">
            <a:extLst>
              <a:ext uri="{FF2B5EF4-FFF2-40B4-BE49-F238E27FC236}">
                <a16:creationId xmlns:a16="http://schemas.microsoft.com/office/drawing/2014/main" id="{273DCC1D-B5AC-44D7-B9B6-029A9DCD2257}"/>
              </a:ext>
            </a:extLst>
          </p:cNvPr>
          <p:cNvSpPr>
            <a:spLocks noChangeShapeType="1"/>
          </p:cNvSpPr>
          <p:nvPr/>
        </p:nvSpPr>
        <p:spPr bwMode="auto">
          <a:xfrm>
            <a:off x="461963" y="4713288"/>
            <a:ext cx="8220075" cy="0"/>
          </a:xfrm>
          <a:prstGeom prst="line">
            <a:avLst/>
          </a:prstGeom>
          <a:noFill/>
          <a:ln w="12700">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a:p>
        </p:txBody>
      </p:sp>
      <p:sp>
        <p:nvSpPr>
          <p:cNvPr id="24" name="Line 1039">
            <a:extLst>
              <a:ext uri="{FF2B5EF4-FFF2-40B4-BE49-F238E27FC236}">
                <a16:creationId xmlns:a16="http://schemas.microsoft.com/office/drawing/2014/main" id="{52929948-D093-4A51-A51C-A10B32D20E9F}"/>
              </a:ext>
            </a:extLst>
          </p:cNvPr>
          <p:cNvSpPr>
            <a:spLocks noChangeShapeType="1"/>
          </p:cNvSpPr>
          <p:nvPr/>
        </p:nvSpPr>
        <p:spPr bwMode="auto">
          <a:xfrm>
            <a:off x="1765299" y="1855788"/>
            <a:ext cx="7341" cy="3699401"/>
          </a:xfrm>
          <a:prstGeom prst="line">
            <a:avLst/>
          </a:prstGeom>
          <a:noFill/>
          <a:ln w="12700">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a:p>
        </p:txBody>
      </p:sp>
      <p:sp>
        <p:nvSpPr>
          <p:cNvPr id="25" name="Line 1040">
            <a:extLst>
              <a:ext uri="{FF2B5EF4-FFF2-40B4-BE49-F238E27FC236}">
                <a16:creationId xmlns:a16="http://schemas.microsoft.com/office/drawing/2014/main" id="{6BC82271-596D-4C4C-800F-454F58D638CE}"/>
              </a:ext>
            </a:extLst>
          </p:cNvPr>
          <p:cNvSpPr>
            <a:spLocks noChangeShapeType="1"/>
          </p:cNvSpPr>
          <p:nvPr/>
        </p:nvSpPr>
        <p:spPr bwMode="auto">
          <a:xfrm flipH="1">
            <a:off x="6869709" y="1855788"/>
            <a:ext cx="7341" cy="3683524"/>
          </a:xfrm>
          <a:prstGeom prst="line">
            <a:avLst/>
          </a:prstGeom>
          <a:noFill/>
          <a:ln w="12700">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a:p>
        </p:txBody>
      </p:sp>
      <p:sp>
        <p:nvSpPr>
          <p:cNvPr id="26" name="Rectangle 1041">
            <a:extLst>
              <a:ext uri="{FF2B5EF4-FFF2-40B4-BE49-F238E27FC236}">
                <a16:creationId xmlns:a16="http://schemas.microsoft.com/office/drawing/2014/main" id="{52DDDF37-A051-47FA-9756-75DE48A6AAD4}"/>
              </a:ext>
            </a:extLst>
          </p:cNvPr>
          <p:cNvSpPr>
            <a:spLocks noChangeArrowheads="1"/>
          </p:cNvSpPr>
          <p:nvPr/>
        </p:nvSpPr>
        <p:spPr bwMode="auto">
          <a:xfrm>
            <a:off x="2455863" y="1328738"/>
            <a:ext cx="3797515" cy="368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2238" tIns="60325" rIns="122238" bIns="60325">
            <a:spAutoFit/>
          </a:bodyPr>
          <a:lstStyle>
            <a:lvl1pPr defTabSz="1206500">
              <a:defRPr sz="2400">
                <a:solidFill>
                  <a:schemeClr val="tx1"/>
                </a:solidFill>
                <a:latin typeface="Times New Roman" panose="02020603050405020304" pitchFamily="18" charset="0"/>
              </a:defRPr>
            </a:lvl1pPr>
            <a:lvl2pPr marL="742950" indent="-285750" defTabSz="1206500">
              <a:defRPr sz="2400">
                <a:solidFill>
                  <a:schemeClr val="tx1"/>
                </a:solidFill>
                <a:latin typeface="Times New Roman" panose="02020603050405020304" pitchFamily="18" charset="0"/>
              </a:defRPr>
            </a:lvl2pPr>
            <a:lvl3pPr marL="1143000" indent="-228600" defTabSz="1206500">
              <a:defRPr sz="2400">
                <a:solidFill>
                  <a:schemeClr val="tx1"/>
                </a:solidFill>
                <a:latin typeface="Times New Roman" panose="02020603050405020304" pitchFamily="18" charset="0"/>
              </a:defRPr>
            </a:lvl3pPr>
            <a:lvl4pPr marL="1600200" indent="-228600" defTabSz="1206500">
              <a:defRPr sz="2400">
                <a:solidFill>
                  <a:schemeClr val="tx1"/>
                </a:solidFill>
                <a:latin typeface="Times New Roman" panose="02020603050405020304" pitchFamily="18" charset="0"/>
              </a:defRPr>
            </a:lvl4pPr>
            <a:lvl5pPr marL="2057400" indent="-228600" defTabSz="1206500">
              <a:defRPr sz="2400">
                <a:solidFill>
                  <a:schemeClr val="tx1"/>
                </a:solidFill>
                <a:latin typeface="Times New Roman" panose="02020603050405020304" pitchFamily="18" charset="0"/>
              </a:defRPr>
            </a:lvl5pPr>
            <a:lvl6pPr marL="2514600" indent="-228600" defTabSz="12065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12065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12065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1206500" eaLnBrk="0" fontAlgn="base" hangingPunct="0">
              <a:spcBef>
                <a:spcPct val="0"/>
              </a:spcBef>
              <a:spcAft>
                <a:spcPct val="0"/>
              </a:spcAft>
              <a:defRPr sz="2400">
                <a:solidFill>
                  <a:schemeClr val="tx1"/>
                </a:solidFill>
                <a:latin typeface="Times New Roman" panose="02020603050405020304" pitchFamily="18" charset="0"/>
              </a:defRPr>
            </a:lvl9pPr>
          </a:lstStyle>
          <a:p>
            <a:pPr>
              <a:buNone/>
            </a:pPr>
            <a:r>
              <a:rPr lang="en-US" altLang="en-US" sz="1600">
                <a:solidFill>
                  <a:srgbClr val="000000"/>
                </a:solidFill>
                <a:latin typeface="Bookman Old Style" panose="02050604050505020204" pitchFamily="18" charset="0"/>
              </a:rPr>
              <a:t>ENGINE MAINTENANCE RECORD</a:t>
            </a:r>
          </a:p>
        </p:txBody>
      </p:sp>
      <p:sp>
        <p:nvSpPr>
          <p:cNvPr id="27" name="Rectangle 1042">
            <a:extLst>
              <a:ext uri="{FF2B5EF4-FFF2-40B4-BE49-F238E27FC236}">
                <a16:creationId xmlns:a16="http://schemas.microsoft.com/office/drawing/2014/main" id="{EB93AE4D-CE24-4511-A59D-0489D48189A8}"/>
              </a:ext>
            </a:extLst>
          </p:cNvPr>
          <p:cNvSpPr>
            <a:spLocks noChangeArrowheads="1"/>
          </p:cNvSpPr>
          <p:nvPr/>
        </p:nvSpPr>
        <p:spPr bwMode="auto">
          <a:xfrm>
            <a:off x="723900" y="1597025"/>
            <a:ext cx="681278" cy="306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2238" tIns="60325" rIns="122238" bIns="60325">
            <a:spAutoFit/>
          </a:bodyPr>
          <a:lstStyle>
            <a:lvl1pPr defTabSz="1206500">
              <a:defRPr sz="2400">
                <a:solidFill>
                  <a:schemeClr val="tx1"/>
                </a:solidFill>
                <a:latin typeface="Times New Roman" panose="02020603050405020304" pitchFamily="18" charset="0"/>
              </a:defRPr>
            </a:lvl1pPr>
            <a:lvl2pPr marL="742950" indent="-285750" defTabSz="1206500">
              <a:defRPr sz="2400">
                <a:solidFill>
                  <a:schemeClr val="tx1"/>
                </a:solidFill>
                <a:latin typeface="Times New Roman" panose="02020603050405020304" pitchFamily="18" charset="0"/>
              </a:defRPr>
            </a:lvl2pPr>
            <a:lvl3pPr marL="1143000" indent="-228600" defTabSz="1206500">
              <a:defRPr sz="2400">
                <a:solidFill>
                  <a:schemeClr val="tx1"/>
                </a:solidFill>
                <a:latin typeface="Times New Roman" panose="02020603050405020304" pitchFamily="18" charset="0"/>
              </a:defRPr>
            </a:lvl3pPr>
            <a:lvl4pPr marL="1600200" indent="-228600" defTabSz="1206500">
              <a:defRPr sz="2400">
                <a:solidFill>
                  <a:schemeClr val="tx1"/>
                </a:solidFill>
                <a:latin typeface="Times New Roman" panose="02020603050405020304" pitchFamily="18" charset="0"/>
              </a:defRPr>
            </a:lvl4pPr>
            <a:lvl5pPr marL="2057400" indent="-228600" defTabSz="1206500">
              <a:defRPr sz="2400">
                <a:solidFill>
                  <a:schemeClr val="tx1"/>
                </a:solidFill>
                <a:latin typeface="Times New Roman" panose="02020603050405020304" pitchFamily="18" charset="0"/>
              </a:defRPr>
            </a:lvl5pPr>
            <a:lvl6pPr marL="2514600" indent="-228600" defTabSz="12065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12065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12065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1206500" eaLnBrk="0" fontAlgn="base" hangingPunct="0">
              <a:spcBef>
                <a:spcPct val="0"/>
              </a:spcBef>
              <a:spcAft>
                <a:spcPct val="0"/>
              </a:spcAft>
              <a:defRPr sz="2400">
                <a:solidFill>
                  <a:schemeClr val="tx1"/>
                </a:solidFill>
                <a:latin typeface="Times New Roman" panose="02020603050405020304" pitchFamily="18" charset="0"/>
              </a:defRPr>
            </a:lvl9pPr>
          </a:lstStyle>
          <a:p>
            <a:pPr>
              <a:buNone/>
            </a:pPr>
            <a:r>
              <a:rPr lang="en-US" altLang="en-US" sz="1200" dirty="0">
                <a:solidFill>
                  <a:srgbClr val="000000"/>
                </a:solidFill>
                <a:latin typeface="Bookman Old Style" panose="02050604050505020204" pitchFamily="18" charset="0"/>
              </a:rPr>
              <a:t>DATE</a:t>
            </a:r>
          </a:p>
        </p:txBody>
      </p:sp>
      <p:sp>
        <p:nvSpPr>
          <p:cNvPr id="28" name="Rectangle 1043">
            <a:extLst>
              <a:ext uri="{FF2B5EF4-FFF2-40B4-BE49-F238E27FC236}">
                <a16:creationId xmlns:a16="http://schemas.microsoft.com/office/drawing/2014/main" id="{33A08E64-FBFC-4F10-80F2-B7BDBED98002}"/>
              </a:ext>
            </a:extLst>
          </p:cNvPr>
          <p:cNvSpPr>
            <a:spLocks noChangeArrowheads="1"/>
          </p:cNvSpPr>
          <p:nvPr/>
        </p:nvSpPr>
        <p:spPr bwMode="auto">
          <a:xfrm>
            <a:off x="2928938" y="1597025"/>
            <a:ext cx="3298981" cy="306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2238" tIns="60325" rIns="122238" bIns="60325">
            <a:spAutoFit/>
          </a:bodyPr>
          <a:lstStyle>
            <a:lvl1pPr defTabSz="1206500">
              <a:defRPr sz="2400">
                <a:solidFill>
                  <a:schemeClr val="tx1"/>
                </a:solidFill>
                <a:latin typeface="Times New Roman" panose="02020603050405020304" pitchFamily="18" charset="0"/>
              </a:defRPr>
            </a:lvl1pPr>
            <a:lvl2pPr marL="742950" indent="-285750" defTabSz="1206500">
              <a:defRPr sz="2400">
                <a:solidFill>
                  <a:schemeClr val="tx1"/>
                </a:solidFill>
                <a:latin typeface="Times New Roman" panose="02020603050405020304" pitchFamily="18" charset="0"/>
              </a:defRPr>
            </a:lvl2pPr>
            <a:lvl3pPr marL="1143000" indent="-228600" defTabSz="1206500">
              <a:defRPr sz="2400">
                <a:solidFill>
                  <a:schemeClr val="tx1"/>
                </a:solidFill>
                <a:latin typeface="Times New Roman" panose="02020603050405020304" pitchFamily="18" charset="0"/>
              </a:defRPr>
            </a:lvl3pPr>
            <a:lvl4pPr marL="1600200" indent="-228600" defTabSz="1206500">
              <a:defRPr sz="2400">
                <a:solidFill>
                  <a:schemeClr val="tx1"/>
                </a:solidFill>
                <a:latin typeface="Times New Roman" panose="02020603050405020304" pitchFamily="18" charset="0"/>
              </a:defRPr>
            </a:lvl4pPr>
            <a:lvl5pPr marL="2057400" indent="-228600" defTabSz="1206500">
              <a:defRPr sz="2400">
                <a:solidFill>
                  <a:schemeClr val="tx1"/>
                </a:solidFill>
                <a:latin typeface="Times New Roman" panose="02020603050405020304" pitchFamily="18" charset="0"/>
              </a:defRPr>
            </a:lvl5pPr>
            <a:lvl6pPr marL="2514600" indent="-228600" defTabSz="12065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12065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12065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1206500" eaLnBrk="0" fontAlgn="base" hangingPunct="0">
              <a:spcBef>
                <a:spcPct val="0"/>
              </a:spcBef>
              <a:spcAft>
                <a:spcPct val="0"/>
              </a:spcAft>
              <a:defRPr sz="2400">
                <a:solidFill>
                  <a:schemeClr val="tx1"/>
                </a:solidFill>
                <a:latin typeface="Times New Roman" panose="02020603050405020304" pitchFamily="18" charset="0"/>
              </a:defRPr>
            </a:lvl9pPr>
          </a:lstStyle>
          <a:p>
            <a:pPr>
              <a:buNone/>
            </a:pPr>
            <a:r>
              <a:rPr lang="en-US" altLang="en-US" sz="1200">
                <a:solidFill>
                  <a:srgbClr val="000000"/>
                </a:solidFill>
                <a:latin typeface="Bookman Old Style" panose="02050604050505020204" pitchFamily="18" charset="0"/>
              </a:rPr>
              <a:t>DESCRIPTION OF WORK PERFORMED</a:t>
            </a:r>
          </a:p>
        </p:txBody>
      </p:sp>
      <p:sp>
        <p:nvSpPr>
          <p:cNvPr id="29" name="Rectangle 1044">
            <a:extLst>
              <a:ext uri="{FF2B5EF4-FFF2-40B4-BE49-F238E27FC236}">
                <a16:creationId xmlns:a16="http://schemas.microsoft.com/office/drawing/2014/main" id="{D1CFF419-B9AD-4A70-B00F-F53C12FF5455}"/>
              </a:ext>
            </a:extLst>
          </p:cNvPr>
          <p:cNvSpPr>
            <a:spLocks noChangeArrowheads="1"/>
          </p:cNvSpPr>
          <p:nvPr/>
        </p:nvSpPr>
        <p:spPr bwMode="auto">
          <a:xfrm>
            <a:off x="7240588" y="1597025"/>
            <a:ext cx="1179811" cy="306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2238" tIns="60325" rIns="122238" bIns="60325">
            <a:spAutoFit/>
          </a:bodyPr>
          <a:lstStyle>
            <a:lvl1pPr defTabSz="1206500">
              <a:defRPr sz="2400">
                <a:solidFill>
                  <a:schemeClr val="tx1"/>
                </a:solidFill>
                <a:latin typeface="Times New Roman" panose="02020603050405020304" pitchFamily="18" charset="0"/>
              </a:defRPr>
            </a:lvl1pPr>
            <a:lvl2pPr marL="742950" indent="-285750" defTabSz="1206500">
              <a:defRPr sz="2400">
                <a:solidFill>
                  <a:schemeClr val="tx1"/>
                </a:solidFill>
                <a:latin typeface="Times New Roman" panose="02020603050405020304" pitchFamily="18" charset="0"/>
              </a:defRPr>
            </a:lvl2pPr>
            <a:lvl3pPr marL="1143000" indent="-228600" defTabSz="1206500">
              <a:defRPr sz="2400">
                <a:solidFill>
                  <a:schemeClr val="tx1"/>
                </a:solidFill>
                <a:latin typeface="Times New Roman" panose="02020603050405020304" pitchFamily="18" charset="0"/>
              </a:defRPr>
            </a:lvl3pPr>
            <a:lvl4pPr marL="1600200" indent="-228600" defTabSz="1206500">
              <a:defRPr sz="2400">
                <a:solidFill>
                  <a:schemeClr val="tx1"/>
                </a:solidFill>
                <a:latin typeface="Times New Roman" panose="02020603050405020304" pitchFamily="18" charset="0"/>
              </a:defRPr>
            </a:lvl4pPr>
            <a:lvl5pPr marL="2057400" indent="-228600" defTabSz="1206500">
              <a:defRPr sz="2400">
                <a:solidFill>
                  <a:schemeClr val="tx1"/>
                </a:solidFill>
                <a:latin typeface="Times New Roman" panose="02020603050405020304" pitchFamily="18" charset="0"/>
              </a:defRPr>
            </a:lvl5pPr>
            <a:lvl6pPr marL="2514600" indent="-228600" defTabSz="12065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12065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12065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1206500" eaLnBrk="0" fontAlgn="base" hangingPunct="0">
              <a:spcBef>
                <a:spcPct val="0"/>
              </a:spcBef>
              <a:spcAft>
                <a:spcPct val="0"/>
              </a:spcAft>
              <a:defRPr sz="2400">
                <a:solidFill>
                  <a:schemeClr val="tx1"/>
                </a:solidFill>
                <a:latin typeface="Times New Roman" panose="02020603050405020304" pitchFamily="18" charset="0"/>
              </a:defRPr>
            </a:lvl9pPr>
          </a:lstStyle>
          <a:p>
            <a:pPr>
              <a:buNone/>
            </a:pPr>
            <a:r>
              <a:rPr lang="en-US" altLang="en-US" sz="1200" dirty="0">
                <a:solidFill>
                  <a:srgbClr val="000000"/>
                </a:solidFill>
                <a:latin typeface="Bookman Old Style" panose="02050604050505020204" pitchFamily="18" charset="0"/>
              </a:rPr>
              <a:t>SIGNATURE</a:t>
            </a:r>
          </a:p>
        </p:txBody>
      </p:sp>
      <p:sp>
        <p:nvSpPr>
          <p:cNvPr id="31" name="Rectangle 1046">
            <a:extLst>
              <a:ext uri="{FF2B5EF4-FFF2-40B4-BE49-F238E27FC236}">
                <a16:creationId xmlns:a16="http://schemas.microsoft.com/office/drawing/2014/main" id="{F687A754-54E7-4846-A837-1B37C0F453B6}"/>
              </a:ext>
            </a:extLst>
          </p:cNvPr>
          <p:cNvSpPr>
            <a:spLocks noChangeArrowheads="1"/>
          </p:cNvSpPr>
          <p:nvPr/>
        </p:nvSpPr>
        <p:spPr bwMode="auto">
          <a:xfrm>
            <a:off x="4760913" y="4375150"/>
            <a:ext cx="26860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buNone/>
            </a:pPr>
            <a:endParaRPr lang="en-US" altLang="en-US"/>
          </a:p>
        </p:txBody>
      </p:sp>
      <p:sp>
        <p:nvSpPr>
          <p:cNvPr id="34" name="Rectangle 1049">
            <a:extLst>
              <a:ext uri="{FF2B5EF4-FFF2-40B4-BE49-F238E27FC236}">
                <a16:creationId xmlns:a16="http://schemas.microsoft.com/office/drawing/2014/main" id="{23B02246-B83C-439E-85D9-341D1FD3F135}"/>
              </a:ext>
            </a:extLst>
          </p:cNvPr>
          <p:cNvSpPr>
            <a:spLocks noChangeArrowheads="1"/>
          </p:cNvSpPr>
          <p:nvPr/>
        </p:nvSpPr>
        <p:spPr bwMode="auto">
          <a:xfrm>
            <a:off x="479425" y="1839913"/>
            <a:ext cx="6675517" cy="874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lnSpc>
                <a:spcPct val="120000"/>
              </a:lnSpc>
              <a:spcBef>
                <a:spcPts val="600"/>
              </a:spcBef>
              <a:buNone/>
              <a:defRPr/>
            </a:pPr>
            <a:r>
              <a:rPr lang="en-US" altLang="en-US" sz="1600" dirty="0">
                <a:solidFill>
                  <a:srgbClr val="0066FF"/>
                </a:solidFill>
                <a:latin typeface="Arial" panose="020B0604020202020204" pitchFamily="34" charset="0"/>
              </a:rPr>
              <a:t>04/21/98</a:t>
            </a:r>
            <a:r>
              <a:rPr lang="en-US" altLang="en-US" sz="2000" dirty="0">
                <a:solidFill>
                  <a:srgbClr val="0066FF"/>
                </a:solidFill>
                <a:effectLst>
                  <a:outerShdw blurRad="38100" dist="38100" dir="2700000" algn="tl">
                    <a:srgbClr val="C0C0C0"/>
                  </a:outerShdw>
                </a:effectLst>
                <a:latin typeface="Arial" panose="020B0604020202020204" pitchFamily="34" charset="0"/>
              </a:rPr>
              <a:t> </a:t>
            </a:r>
            <a:r>
              <a:rPr lang="en-US" altLang="en-US" sz="2000" dirty="0">
                <a:solidFill>
                  <a:srgbClr val="FC0128"/>
                </a:solidFill>
                <a:effectLst>
                  <a:outerShdw blurRad="38100" dist="38100" dir="2700000" algn="tl">
                    <a:srgbClr val="C0C0C0"/>
                  </a:outerShdw>
                </a:effectLst>
                <a:latin typeface="Arial" panose="020B0604020202020204" pitchFamily="34" charset="0"/>
              </a:rPr>
              <a:t>       </a:t>
            </a:r>
            <a:r>
              <a:rPr lang="en-US" altLang="en-US" sz="2000" dirty="0">
                <a:solidFill>
                  <a:srgbClr val="000000"/>
                </a:solidFill>
                <a:latin typeface="Arial" panose="020B0604020202020204" pitchFamily="34" charset="0"/>
              </a:rPr>
              <a:t>1. Changed oil.  Added 8 Quarts of Aeroshell</a:t>
            </a:r>
            <a:r>
              <a:rPr lang="en-US" altLang="en-US" sz="2000" i="1" dirty="0">
                <a:solidFill>
                  <a:srgbClr val="000000"/>
                </a:solidFill>
                <a:latin typeface="Arial" panose="020B0604020202020204" pitchFamily="34" charset="0"/>
              </a:rPr>
              <a:t> </a:t>
            </a:r>
          </a:p>
          <a:p>
            <a:pPr>
              <a:lnSpc>
                <a:spcPct val="120000"/>
              </a:lnSpc>
              <a:spcBef>
                <a:spcPts val="600"/>
              </a:spcBef>
              <a:buNone/>
              <a:defRPr/>
            </a:pPr>
            <a:r>
              <a:rPr lang="en-US" altLang="en-US" sz="2000" dirty="0">
                <a:solidFill>
                  <a:srgbClr val="000000"/>
                </a:solidFill>
                <a:latin typeface="Arial" panose="020B0604020202020204" pitchFamily="34" charset="0"/>
              </a:rPr>
              <a:t>                        50wt. compounded Oil</a:t>
            </a:r>
            <a:r>
              <a:rPr lang="en-US" altLang="en-US" sz="2000" i="1" dirty="0">
                <a:solidFill>
                  <a:srgbClr val="000000"/>
                </a:solidFill>
                <a:latin typeface="Arial" panose="020B0604020202020204" pitchFamily="34" charset="0"/>
              </a:rPr>
              <a:t>.</a:t>
            </a:r>
          </a:p>
        </p:txBody>
      </p:sp>
      <p:sp>
        <p:nvSpPr>
          <p:cNvPr id="35" name="Rectangle 1050">
            <a:extLst>
              <a:ext uri="{FF2B5EF4-FFF2-40B4-BE49-F238E27FC236}">
                <a16:creationId xmlns:a16="http://schemas.microsoft.com/office/drawing/2014/main" id="{B8811319-8947-4B8D-A5E0-5B5792CC4751}"/>
              </a:ext>
            </a:extLst>
          </p:cNvPr>
          <p:cNvSpPr>
            <a:spLocks noChangeArrowheads="1"/>
          </p:cNvSpPr>
          <p:nvPr/>
        </p:nvSpPr>
        <p:spPr bwMode="auto">
          <a:xfrm>
            <a:off x="457201" y="2297113"/>
            <a:ext cx="1190038" cy="708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buNone/>
            </a:pPr>
            <a:r>
              <a:rPr lang="en-US" altLang="en-US" sz="1600" dirty="0">
                <a:solidFill>
                  <a:srgbClr val="000000"/>
                </a:solidFill>
                <a:latin typeface="Arial" panose="020B0604020202020204" pitchFamily="34" charset="0"/>
              </a:rPr>
              <a:t>Aircraft TT</a:t>
            </a:r>
          </a:p>
          <a:p>
            <a:pPr>
              <a:buNone/>
            </a:pPr>
            <a:r>
              <a:rPr lang="en-US" altLang="en-US" sz="1600" dirty="0">
                <a:solidFill>
                  <a:srgbClr val="000000"/>
                </a:solidFill>
                <a:latin typeface="Arial" panose="020B0604020202020204" pitchFamily="34" charset="0"/>
              </a:rPr>
              <a:t>2,762 Hrs.</a:t>
            </a:r>
          </a:p>
        </p:txBody>
      </p:sp>
      <p:sp>
        <p:nvSpPr>
          <p:cNvPr id="36" name="Rectangle 1051">
            <a:extLst>
              <a:ext uri="{FF2B5EF4-FFF2-40B4-BE49-F238E27FC236}">
                <a16:creationId xmlns:a16="http://schemas.microsoft.com/office/drawing/2014/main" id="{CB319FD8-E047-49BD-B6B5-6CC522055BE0}"/>
              </a:ext>
            </a:extLst>
          </p:cNvPr>
          <p:cNvSpPr>
            <a:spLocks noChangeArrowheads="1"/>
          </p:cNvSpPr>
          <p:nvPr/>
        </p:nvSpPr>
        <p:spPr bwMode="auto">
          <a:xfrm>
            <a:off x="454418" y="3157538"/>
            <a:ext cx="947121" cy="95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buNone/>
            </a:pPr>
            <a:r>
              <a:rPr lang="en-US" altLang="en-US" sz="1600" dirty="0">
                <a:solidFill>
                  <a:srgbClr val="000000"/>
                </a:solidFill>
                <a:latin typeface="Arial" panose="020B0604020202020204" pitchFamily="34" charset="0"/>
              </a:rPr>
              <a:t>SMOH</a:t>
            </a:r>
          </a:p>
          <a:p>
            <a:pPr>
              <a:buNone/>
            </a:pPr>
            <a:r>
              <a:rPr lang="en-US" altLang="en-US" sz="1600" dirty="0">
                <a:solidFill>
                  <a:srgbClr val="000000"/>
                </a:solidFill>
                <a:latin typeface="Arial" panose="020B0604020202020204" pitchFamily="34" charset="0"/>
              </a:rPr>
              <a:t>962 Hrs.</a:t>
            </a:r>
            <a:endParaRPr lang="en-US" altLang="en-US" sz="1600" dirty="0">
              <a:solidFill>
                <a:srgbClr val="FC0128"/>
              </a:solidFill>
              <a:latin typeface="Arial" panose="020B0604020202020204" pitchFamily="34" charset="0"/>
            </a:endParaRPr>
          </a:p>
        </p:txBody>
      </p:sp>
      <p:sp>
        <p:nvSpPr>
          <p:cNvPr id="37" name="Rectangle 1052">
            <a:extLst>
              <a:ext uri="{FF2B5EF4-FFF2-40B4-BE49-F238E27FC236}">
                <a16:creationId xmlns:a16="http://schemas.microsoft.com/office/drawing/2014/main" id="{3B2AA166-DE01-4959-9094-139AD860F8AC}"/>
              </a:ext>
            </a:extLst>
          </p:cNvPr>
          <p:cNvSpPr>
            <a:spLocks noChangeArrowheads="1"/>
          </p:cNvSpPr>
          <p:nvPr/>
        </p:nvSpPr>
        <p:spPr bwMode="auto">
          <a:xfrm>
            <a:off x="1879600" y="2678113"/>
            <a:ext cx="6959600" cy="1243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20000"/>
              </a:lnSpc>
              <a:spcBef>
                <a:spcPts val="600"/>
              </a:spcBef>
              <a:buNone/>
            </a:pPr>
            <a:r>
              <a:rPr lang="en-US" altLang="en-US" sz="2000" dirty="0">
                <a:solidFill>
                  <a:srgbClr val="000000"/>
                </a:solidFill>
                <a:latin typeface="Arial" panose="020B0604020202020204" pitchFamily="34" charset="0"/>
              </a:rPr>
              <a:t>2. Removed  &amp; Inspected oil screen and </a:t>
            </a:r>
          </a:p>
          <a:p>
            <a:pPr>
              <a:lnSpc>
                <a:spcPct val="120000"/>
              </a:lnSpc>
              <a:spcBef>
                <a:spcPts val="600"/>
              </a:spcBef>
              <a:buNone/>
            </a:pPr>
            <a:r>
              <a:rPr lang="en-US" altLang="en-US" sz="2000" dirty="0">
                <a:solidFill>
                  <a:srgbClr val="000000"/>
                </a:solidFill>
                <a:latin typeface="Arial" panose="020B0604020202020204" pitchFamily="34" charset="0"/>
              </a:rPr>
              <a:t>    re-installed in accordance with   Lycoming </a:t>
            </a:r>
            <a:br>
              <a:rPr lang="en-US" altLang="en-US" sz="2000" dirty="0">
                <a:solidFill>
                  <a:srgbClr val="000000"/>
                </a:solidFill>
                <a:latin typeface="Arial" panose="020B0604020202020204" pitchFamily="34" charset="0"/>
              </a:rPr>
            </a:br>
            <a:r>
              <a:rPr lang="en-US" altLang="en-US" sz="2000" dirty="0">
                <a:solidFill>
                  <a:srgbClr val="000000"/>
                </a:solidFill>
                <a:latin typeface="Arial" panose="020B0604020202020204" pitchFamily="34" charset="0"/>
              </a:rPr>
              <a:t>    service manual.</a:t>
            </a:r>
            <a:endParaRPr lang="en-US" altLang="en-US" sz="2000" dirty="0">
              <a:solidFill>
                <a:srgbClr val="FC0128"/>
              </a:solidFill>
              <a:latin typeface="Arial" panose="020B0604020202020204" pitchFamily="34" charset="0"/>
            </a:endParaRPr>
          </a:p>
        </p:txBody>
      </p:sp>
      <p:sp>
        <p:nvSpPr>
          <p:cNvPr id="38" name="Rectangle 1053">
            <a:extLst>
              <a:ext uri="{FF2B5EF4-FFF2-40B4-BE49-F238E27FC236}">
                <a16:creationId xmlns:a16="http://schemas.microsoft.com/office/drawing/2014/main" id="{6BDA180E-E6B1-47DD-8BD5-4082A9BC27F8}"/>
              </a:ext>
            </a:extLst>
          </p:cNvPr>
          <p:cNvSpPr>
            <a:spLocks noChangeArrowheads="1"/>
          </p:cNvSpPr>
          <p:nvPr/>
        </p:nvSpPr>
        <p:spPr bwMode="auto">
          <a:xfrm>
            <a:off x="6218835" y="4171950"/>
            <a:ext cx="2338781" cy="646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buNone/>
            </a:pPr>
            <a:r>
              <a:rPr lang="en-US" altLang="en-US" sz="3600" b="1" dirty="0">
                <a:solidFill>
                  <a:srgbClr val="0066FF"/>
                </a:solidFill>
                <a:latin typeface="Blackadder ITC" panose="04020505051007020D02" pitchFamily="82" charset="0"/>
              </a:rPr>
              <a:t>Ima B. Good</a:t>
            </a:r>
          </a:p>
        </p:txBody>
      </p:sp>
      <p:sp>
        <p:nvSpPr>
          <p:cNvPr id="39" name="Rectangle 1054">
            <a:extLst>
              <a:ext uri="{FF2B5EF4-FFF2-40B4-BE49-F238E27FC236}">
                <a16:creationId xmlns:a16="http://schemas.microsoft.com/office/drawing/2014/main" id="{4AF02E52-1E13-41E3-AA0B-6D5881F921BD}"/>
              </a:ext>
            </a:extLst>
          </p:cNvPr>
          <p:cNvSpPr>
            <a:spLocks noChangeArrowheads="1"/>
          </p:cNvSpPr>
          <p:nvPr/>
        </p:nvSpPr>
        <p:spPr bwMode="auto">
          <a:xfrm>
            <a:off x="6329927" y="4781550"/>
            <a:ext cx="1951495" cy="757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a:lnSpc>
                <a:spcPct val="90000"/>
              </a:lnSpc>
              <a:buNone/>
              <a:defRPr/>
            </a:pPr>
            <a:r>
              <a:rPr lang="en-US" altLang="en-US" sz="2000" b="1" dirty="0">
                <a:solidFill>
                  <a:srgbClr val="000000"/>
                </a:solidFill>
                <a:latin typeface="Arial" panose="020B0604020202020204" pitchFamily="34" charset="0"/>
              </a:rPr>
              <a:t>Ima B. Good</a:t>
            </a:r>
            <a:endParaRPr lang="en-US" altLang="en-US" sz="2000" dirty="0">
              <a:solidFill>
                <a:srgbClr val="000000"/>
              </a:solidFill>
              <a:effectLst>
                <a:outerShdw blurRad="38100" dist="38100" dir="2700000" algn="tl">
                  <a:srgbClr val="C0C0C0"/>
                </a:outerShdw>
              </a:effectLst>
              <a:latin typeface="Arial" panose="020B0604020202020204" pitchFamily="34" charset="0"/>
            </a:endParaRPr>
          </a:p>
          <a:p>
            <a:pPr algn="ctr">
              <a:lnSpc>
                <a:spcPct val="90000"/>
              </a:lnSpc>
              <a:buNone/>
              <a:defRPr/>
            </a:pPr>
            <a:r>
              <a:rPr lang="en-US" altLang="en-US" sz="1800" b="1" dirty="0">
                <a:solidFill>
                  <a:srgbClr val="000000"/>
                </a:solidFill>
                <a:latin typeface="Arial" panose="020B0604020202020204" pitchFamily="34" charset="0"/>
              </a:rPr>
              <a:t>A&amp;P </a:t>
            </a:r>
            <a:r>
              <a:rPr lang="en-US" altLang="en-US" sz="1800" b="1" dirty="0">
                <a:solidFill>
                  <a:srgbClr val="0066FF"/>
                </a:solidFill>
                <a:latin typeface="Arial" panose="020B0604020202020204" pitchFamily="34" charset="0"/>
              </a:rPr>
              <a:t>123456789</a:t>
            </a:r>
          </a:p>
        </p:txBody>
      </p:sp>
      <p:sp>
        <p:nvSpPr>
          <p:cNvPr id="40" name="Title 2">
            <a:extLst>
              <a:ext uri="{FF2B5EF4-FFF2-40B4-BE49-F238E27FC236}">
                <a16:creationId xmlns:a16="http://schemas.microsoft.com/office/drawing/2014/main" id="{53F7B5CA-4248-42D4-83A8-317F20C390B0}"/>
              </a:ext>
            </a:extLst>
          </p:cNvPr>
          <p:cNvSpPr txBox="1">
            <a:spLocks/>
          </p:cNvSpPr>
          <p:nvPr/>
        </p:nvSpPr>
        <p:spPr bwMode="auto">
          <a:xfrm>
            <a:off x="428624" y="344488"/>
            <a:ext cx="863917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kern="0"/>
              <a:t>Sample Maintenance Record Entry</a:t>
            </a:r>
            <a:endParaRPr lang="en-US" kern="0" dirty="0"/>
          </a:p>
        </p:txBody>
      </p:sp>
    </p:spTree>
    <p:extLst>
      <p:ext uri="{BB962C8B-B14F-4D97-AF65-F5344CB8AC3E}">
        <p14:creationId xmlns:p14="http://schemas.microsoft.com/office/powerpoint/2010/main" val="1039771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D84F79-AD63-4414-94F2-2CFFE93012B2}"/>
              </a:ext>
            </a:extLst>
          </p:cNvPr>
          <p:cNvSpPr>
            <a:spLocks noGrp="1"/>
          </p:cNvSpPr>
          <p:nvPr>
            <p:ph idx="1"/>
          </p:nvPr>
        </p:nvSpPr>
        <p:spPr/>
        <p:txBody>
          <a:bodyPr/>
          <a:lstStyle/>
          <a:p>
            <a:pPr>
              <a:defRPr/>
            </a:pPr>
            <a:r>
              <a:rPr lang="en-US" altLang="en-US" sz="2400" dirty="0">
                <a:latin typeface="Arial" panose="020B0604020202020204" pitchFamily="34" charset="0"/>
              </a:rPr>
              <a:t>For Inspection</a:t>
            </a:r>
          </a:p>
          <a:p>
            <a:pPr lvl="1">
              <a:defRPr/>
            </a:pPr>
            <a:r>
              <a:rPr lang="en-US" altLang="en-US" dirty="0">
                <a:latin typeface="Arial" panose="020B0604020202020204" pitchFamily="34" charset="0"/>
              </a:rPr>
              <a:t>A certification statement</a:t>
            </a:r>
          </a:p>
          <a:p>
            <a:pPr lvl="1">
              <a:defRPr/>
            </a:pPr>
            <a:r>
              <a:rPr lang="en-US" altLang="en-US" dirty="0">
                <a:latin typeface="Arial" panose="020B0604020202020204" pitchFamily="34" charset="0"/>
              </a:rPr>
              <a:t>The date of the inspection</a:t>
            </a:r>
          </a:p>
          <a:p>
            <a:pPr lvl="1">
              <a:defRPr/>
            </a:pPr>
            <a:r>
              <a:rPr lang="en-US" altLang="en-US" dirty="0">
                <a:latin typeface="Arial" panose="020B0604020202020204" pitchFamily="34" charset="0"/>
              </a:rPr>
              <a:t>The aircraft total time in service</a:t>
            </a:r>
          </a:p>
          <a:p>
            <a:pPr lvl="1">
              <a:defRPr/>
            </a:pPr>
            <a:r>
              <a:rPr lang="en-US" altLang="en-US" dirty="0">
                <a:latin typeface="Arial" panose="020B0604020202020204" pitchFamily="34" charset="0"/>
              </a:rPr>
              <a:t>The signature, certificate number, and kind of certificate held by the person approving for return to service. </a:t>
            </a:r>
          </a:p>
          <a:p>
            <a:endParaRPr lang="en-US" dirty="0"/>
          </a:p>
        </p:txBody>
      </p:sp>
      <p:sp>
        <p:nvSpPr>
          <p:cNvPr id="4" name="Slide Number Placeholder 3">
            <a:extLst>
              <a:ext uri="{FF2B5EF4-FFF2-40B4-BE49-F238E27FC236}">
                <a16:creationId xmlns:a16="http://schemas.microsoft.com/office/drawing/2014/main" id="{E069C60F-6FB4-4EEE-9EB8-8F82AACB16AF}"/>
              </a:ext>
            </a:extLst>
          </p:cNvPr>
          <p:cNvSpPr>
            <a:spLocks noGrp="1"/>
          </p:cNvSpPr>
          <p:nvPr>
            <p:ph type="sldNum" sz="quarter" idx="4"/>
          </p:nvPr>
        </p:nvSpPr>
        <p:spPr/>
        <p:txBody>
          <a:bodyPr/>
          <a:lstStyle/>
          <a:p>
            <a:fld id="{74438B1A-AF1B-4C8B-993E-1BADE62A2451}" type="slidenum">
              <a:rPr lang="en-US" smtClean="0"/>
              <a:pPr/>
              <a:t>14</a:t>
            </a:fld>
            <a:endParaRPr lang="en-US" dirty="0"/>
          </a:p>
        </p:txBody>
      </p:sp>
      <p:sp>
        <p:nvSpPr>
          <p:cNvPr id="5" name="Title 1">
            <a:extLst>
              <a:ext uri="{FF2B5EF4-FFF2-40B4-BE49-F238E27FC236}">
                <a16:creationId xmlns:a16="http://schemas.microsoft.com/office/drawing/2014/main" id="{97518DB7-E225-4FBC-A1FE-81B780D49CB7}"/>
              </a:ext>
            </a:extLst>
          </p:cNvPr>
          <p:cNvSpPr>
            <a:spLocks noGrp="1"/>
          </p:cNvSpPr>
          <p:nvPr>
            <p:ph type="title"/>
          </p:nvPr>
        </p:nvSpPr>
        <p:spPr>
          <a:xfrm>
            <a:off x="428625" y="344488"/>
            <a:ext cx="8472488" cy="1195318"/>
          </a:xfrm>
        </p:spPr>
        <p:txBody>
          <a:bodyPr/>
          <a:lstStyle/>
          <a:p>
            <a:pPr algn="ctr"/>
            <a:r>
              <a:rPr lang="en-US" dirty="0"/>
              <a:t>What is an Approval for </a:t>
            </a:r>
            <a:br>
              <a:rPr lang="en-US" dirty="0"/>
            </a:br>
            <a:r>
              <a:rPr lang="en-US" dirty="0"/>
              <a:t>Return to Service?</a:t>
            </a:r>
          </a:p>
        </p:txBody>
      </p:sp>
      <p:pic>
        <p:nvPicPr>
          <p:cNvPr id="6" name="Picture 1038">
            <a:extLst>
              <a:ext uri="{FF2B5EF4-FFF2-40B4-BE49-F238E27FC236}">
                <a16:creationId xmlns:a16="http://schemas.microsoft.com/office/drawing/2014/main" id="{730F7A78-F284-4905-BD90-7C3163BD3116}"/>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4514" y="4105275"/>
            <a:ext cx="3041650" cy="133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95481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D84F79-AD63-4414-94F2-2CFFE93012B2}"/>
              </a:ext>
            </a:extLst>
          </p:cNvPr>
          <p:cNvSpPr>
            <a:spLocks noGrp="1"/>
          </p:cNvSpPr>
          <p:nvPr>
            <p:ph idx="1"/>
          </p:nvPr>
        </p:nvSpPr>
        <p:spPr/>
        <p:txBody>
          <a:bodyPr/>
          <a:lstStyle/>
          <a:p>
            <a:pPr>
              <a:defRPr/>
            </a:pPr>
            <a:r>
              <a:rPr lang="en-US" altLang="en-US" sz="2400" dirty="0">
                <a:latin typeface="Arial" panose="020B0604020202020204" pitchFamily="34" charset="0"/>
              </a:rPr>
              <a:t>For Inspection</a:t>
            </a:r>
          </a:p>
          <a:p>
            <a:pPr lvl="1">
              <a:defRPr/>
            </a:pPr>
            <a:r>
              <a:rPr lang="en-US" altLang="en-US" dirty="0">
                <a:latin typeface="Arial" panose="020B0604020202020204" pitchFamily="34" charset="0"/>
              </a:rPr>
              <a:t>A certification statement</a:t>
            </a:r>
          </a:p>
          <a:p>
            <a:pPr lvl="1">
              <a:defRPr/>
            </a:pPr>
            <a:r>
              <a:rPr lang="en-US" altLang="en-US" dirty="0">
                <a:latin typeface="Arial" panose="020B0604020202020204" pitchFamily="34" charset="0"/>
              </a:rPr>
              <a:t>The date of the inspection</a:t>
            </a:r>
          </a:p>
          <a:p>
            <a:pPr lvl="1">
              <a:defRPr/>
            </a:pPr>
            <a:r>
              <a:rPr lang="en-US" altLang="en-US" dirty="0">
                <a:latin typeface="Arial" panose="020B0604020202020204" pitchFamily="34" charset="0"/>
              </a:rPr>
              <a:t>The aircraft total time in service</a:t>
            </a:r>
          </a:p>
          <a:p>
            <a:pPr lvl="1">
              <a:defRPr/>
            </a:pPr>
            <a:r>
              <a:rPr lang="en-US" altLang="en-US" sz="3600" b="1" dirty="0">
                <a:latin typeface="Arial" panose="020B0604020202020204" pitchFamily="34" charset="0"/>
              </a:rPr>
              <a:t>The signature, certificate number</a:t>
            </a:r>
            <a:r>
              <a:rPr lang="en-US" altLang="en-US" dirty="0">
                <a:latin typeface="Arial" panose="020B0604020202020204" pitchFamily="34" charset="0"/>
              </a:rPr>
              <a:t>, and kind of certificate held by the person approving for return to service. </a:t>
            </a:r>
          </a:p>
          <a:p>
            <a:endParaRPr lang="en-US" dirty="0"/>
          </a:p>
        </p:txBody>
      </p:sp>
      <p:sp>
        <p:nvSpPr>
          <p:cNvPr id="4" name="Slide Number Placeholder 3">
            <a:extLst>
              <a:ext uri="{FF2B5EF4-FFF2-40B4-BE49-F238E27FC236}">
                <a16:creationId xmlns:a16="http://schemas.microsoft.com/office/drawing/2014/main" id="{E069C60F-6FB4-4EEE-9EB8-8F82AACB16AF}"/>
              </a:ext>
            </a:extLst>
          </p:cNvPr>
          <p:cNvSpPr>
            <a:spLocks noGrp="1"/>
          </p:cNvSpPr>
          <p:nvPr>
            <p:ph type="sldNum" sz="quarter" idx="4"/>
          </p:nvPr>
        </p:nvSpPr>
        <p:spPr/>
        <p:txBody>
          <a:bodyPr/>
          <a:lstStyle/>
          <a:p>
            <a:fld id="{74438B1A-AF1B-4C8B-993E-1BADE62A2451}" type="slidenum">
              <a:rPr lang="en-US" smtClean="0"/>
              <a:pPr/>
              <a:t>15</a:t>
            </a:fld>
            <a:endParaRPr lang="en-US" dirty="0"/>
          </a:p>
        </p:txBody>
      </p:sp>
      <p:sp>
        <p:nvSpPr>
          <p:cNvPr id="5" name="Title 1">
            <a:extLst>
              <a:ext uri="{FF2B5EF4-FFF2-40B4-BE49-F238E27FC236}">
                <a16:creationId xmlns:a16="http://schemas.microsoft.com/office/drawing/2014/main" id="{97518DB7-E225-4FBC-A1FE-81B780D49CB7}"/>
              </a:ext>
            </a:extLst>
          </p:cNvPr>
          <p:cNvSpPr>
            <a:spLocks noGrp="1"/>
          </p:cNvSpPr>
          <p:nvPr>
            <p:ph type="title"/>
          </p:nvPr>
        </p:nvSpPr>
        <p:spPr>
          <a:xfrm>
            <a:off x="428625" y="344488"/>
            <a:ext cx="8472488" cy="1195318"/>
          </a:xfrm>
        </p:spPr>
        <p:txBody>
          <a:bodyPr/>
          <a:lstStyle/>
          <a:p>
            <a:pPr algn="ctr"/>
            <a:r>
              <a:rPr lang="en-US" dirty="0"/>
              <a:t>What is an Approval for </a:t>
            </a:r>
            <a:br>
              <a:rPr lang="en-US" dirty="0"/>
            </a:br>
            <a:r>
              <a:rPr lang="en-US" dirty="0"/>
              <a:t>Return to Service?</a:t>
            </a:r>
          </a:p>
        </p:txBody>
      </p:sp>
      <p:pic>
        <p:nvPicPr>
          <p:cNvPr id="6" name="Picture 1038">
            <a:extLst>
              <a:ext uri="{FF2B5EF4-FFF2-40B4-BE49-F238E27FC236}">
                <a16:creationId xmlns:a16="http://schemas.microsoft.com/office/drawing/2014/main" id="{730F7A78-F284-4905-BD90-7C3163BD3116}"/>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4514" y="4105275"/>
            <a:ext cx="3041650" cy="133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AA3E8636-1744-4A47-BAB7-668A106FA65E}"/>
              </a:ext>
            </a:extLst>
          </p:cNvPr>
          <p:cNvSpPr txBox="1"/>
          <p:nvPr/>
        </p:nvSpPr>
        <p:spPr bwMode="auto">
          <a:xfrm>
            <a:off x="6191250" y="1685925"/>
            <a:ext cx="2790825"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FontTx/>
              <a:buNone/>
            </a:pPr>
            <a:r>
              <a:rPr lang="en-US" sz="3200" b="1" dirty="0">
                <a:solidFill>
                  <a:srgbClr val="FF0000"/>
                </a:solidFill>
              </a:rPr>
              <a:t>This is the Approval for Return to Service</a:t>
            </a:r>
          </a:p>
        </p:txBody>
      </p:sp>
      <p:cxnSp>
        <p:nvCxnSpPr>
          <p:cNvPr id="8" name="Straight Arrow Connector 7">
            <a:extLst>
              <a:ext uri="{FF2B5EF4-FFF2-40B4-BE49-F238E27FC236}">
                <a16:creationId xmlns:a16="http://schemas.microsoft.com/office/drawing/2014/main" id="{DC4ABBCA-3B91-4D4D-A955-79DE3E4D7BCF}"/>
              </a:ext>
            </a:extLst>
          </p:cNvPr>
          <p:cNvCxnSpPr/>
          <p:nvPr/>
        </p:nvCxnSpPr>
        <p:spPr bwMode="auto">
          <a:xfrm flipH="1">
            <a:off x="3771900" y="2752725"/>
            <a:ext cx="2781300" cy="676275"/>
          </a:xfrm>
          <a:prstGeom prst="straightConnector1">
            <a:avLst/>
          </a:prstGeom>
          <a:noFill/>
          <a:ln w="38100" cap="flat" cmpd="sng" algn="ctr">
            <a:solidFill>
              <a:srgbClr val="FF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9607417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029">
            <a:extLst>
              <a:ext uri="{FF2B5EF4-FFF2-40B4-BE49-F238E27FC236}">
                <a16:creationId xmlns:a16="http://schemas.microsoft.com/office/drawing/2014/main" id="{33EDC01A-29FB-4832-94C9-5E789D7FDAEA}"/>
              </a:ext>
            </a:extLst>
          </p:cNvPr>
          <p:cNvSpPr>
            <a:spLocks noChangeArrowheads="1"/>
          </p:cNvSpPr>
          <p:nvPr/>
        </p:nvSpPr>
        <p:spPr bwMode="auto">
          <a:xfrm>
            <a:off x="457200" y="1276350"/>
            <a:ext cx="8207375" cy="4262967"/>
          </a:xfrm>
          <a:prstGeom prst="rect">
            <a:avLst/>
          </a:prstGeom>
          <a:solidFill>
            <a:srgbClr val="FFFFFF"/>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buNone/>
            </a:pPr>
            <a:endParaRPr lang="en-US" altLang="en-US"/>
          </a:p>
        </p:txBody>
      </p:sp>
      <p:sp>
        <p:nvSpPr>
          <p:cNvPr id="15" name="Line 1030">
            <a:extLst>
              <a:ext uri="{FF2B5EF4-FFF2-40B4-BE49-F238E27FC236}">
                <a16:creationId xmlns:a16="http://schemas.microsoft.com/office/drawing/2014/main" id="{D4EB589F-476E-4D2E-BF9D-62710D54F126}"/>
              </a:ext>
            </a:extLst>
          </p:cNvPr>
          <p:cNvSpPr>
            <a:spLocks noChangeShapeType="1"/>
          </p:cNvSpPr>
          <p:nvPr/>
        </p:nvSpPr>
        <p:spPr bwMode="auto">
          <a:xfrm>
            <a:off x="461963" y="1855788"/>
            <a:ext cx="8220075" cy="0"/>
          </a:xfrm>
          <a:prstGeom prst="line">
            <a:avLst/>
          </a:prstGeom>
          <a:noFill/>
          <a:ln w="12700">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a:p>
        </p:txBody>
      </p:sp>
      <p:sp>
        <p:nvSpPr>
          <p:cNvPr id="16" name="Line 1031">
            <a:extLst>
              <a:ext uri="{FF2B5EF4-FFF2-40B4-BE49-F238E27FC236}">
                <a16:creationId xmlns:a16="http://schemas.microsoft.com/office/drawing/2014/main" id="{615614CA-9D37-4132-AFF0-0E453CB7C734}"/>
              </a:ext>
            </a:extLst>
          </p:cNvPr>
          <p:cNvSpPr>
            <a:spLocks noChangeShapeType="1"/>
          </p:cNvSpPr>
          <p:nvPr/>
        </p:nvSpPr>
        <p:spPr bwMode="auto">
          <a:xfrm>
            <a:off x="461963" y="2263775"/>
            <a:ext cx="8220075" cy="0"/>
          </a:xfrm>
          <a:prstGeom prst="line">
            <a:avLst/>
          </a:prstGeom>
          <a:noFill/>
          <a:ln w="12700">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a:p>
        </p:txBody>
      </p:sp>
      <p:sp>
        <p:nvSpPr>
          <p:cNvPr id="17" name="Line 1032">
            <a:extLst>
              <a:ext uri="{FF2B5EF4-FFF2-40B4-BE49-F238E27FC236}">
                <a16:creationId xmlns:a16="http://schemas.microsoft.com/office/drawing/2014/main" id="{3B644E08-CA41-420E-9DA7-1041EABE35D5}"/>
              </a:ext>
            </a:extLst>
          </p:cNvPr>
          <p:cNvSpPr>
            <a:spLocks noChangeShapeType="1"/>
          </p:cNvSpPr>
          <p:nvPr/>
        </p:nvSpPr>
        <p:spPr bwMode="auto">
          <a:xfrm>
            <a:off x="461963" y="2671763"/>
            <a:ext cx="8220075" cy="0"/>
          </a:xfrm>
          <a:prstGeom prst="line">
            <a:avLst/>
          </a:prstGeom>
          <a:noFill/>
          <a:ln w="12700">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a:p>
        </p:txBody>
      </p:sp>
      <p:sp>
        <p:nvSpPr>
          <p:cNvPr id="18" name="Line 1033">
            <a:extLst>
              <a:ext uri="{FF2B5EF4-FFF2-40B4-BE49-F238E27FC236}">
                <a16:creationId xmlns:a16="http://schemas.microsoft.com/office/drawing/2014/main" id="{FD938DF6-9908-43E1-B6BA-379EEF191F8E}"/>
              </a:ext>
            </a:extLst>
          </p:cNvPr>
          <p:cNvSpPr>
            <a:spLocks noChangeShapeType="1"/>
          </p:cNvSpPr>
          <p:nvPr/>
        </p:nvSpPr>
        <p:spPr bwMode="auto">
          <a:xfrm>
            <a:off x="461963" y="3081338"/>
            <a:ext cx="8220075" cy="0"/>
          </a:xfrm>
          <a:prstGeom prst="line">
            <a:avLst/>
          </a:prstGeom>
          <a:noFill/>
          <a:ln w="12700">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a:p>
        </p:txBody>
      </p:sp>
      <p:sp>
        <p:nvSpPr>
          <p:cNvPr id="19" name="Line 1034">
            <a:extLst>
              <a:ext uri="{FF2B5EF4-FFF2-40B4-BE49-F238E27FC236}">
                <a16:creationId xmlns:a16="http://schemas.microsoft.com/office/drawing/2014/main" id="{982CB3A5-432A-4FDF-B690-92D3438E166A}"/>
              </a:ext>
            </a:extLst>
          </p:cNvPr>
          <p:cNvSpPr>
            <a:spLocks noChangeShapeType="1"/>
          </p:cNvSpPr>
          <p:nvPr/>
        </p:nvSpPr>
        <p:spPr bwMode="auto">
          <a:xfrm>
            <a:off x="461963" y="3489325"/>
            <a:ext cx="8220075" cy="0"/>
          </a:xfrm>
          <a:prstGeom prst="line">
            <a:avLst/>
          </a:prstGeom>
          <a:noFill/>
          <a:ln w="12700">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a:p>
        </p:txBody>
      </p:sp>
      <p:sp>
        <p:nvSpPr>
          <p:cNvPr id="20" name="Line 1035">
            <a:extLst>
              <a:ext uri="{FF2B5EF4-FFF2-40B4-BE49-F238E27FC236}">
                <a16:creationId xmlns:a16="http://schemas.microsoft.com/office/drawing/2014/main" id="{DE08F510-FA13-4991-880B-3A3017080509}"/>
              </a:ext>
            </a:extLst>
          </p:cNvPr>
          <p:cNvSpPr>
            <a:spLocks noChangeShapeType="1"/>
          </p:cNvSpPr>
          <p:nvPr/>
        </p:nvSpPr>
        <p:spPr bwMode="auto">
          <a:xfrm>
            <a:off x="461963" y="3897313"/>
            <a:ext cx="8220075" cy="0"/>
          </a:xfrm>
          <a:prstGeom prst="line">
            <a:avLst/>
          </a:prstGeom>
          <a:noFill/>
          <a:ln w="12700">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a:p>
        </p:txBody>
      </p:sp>
      <p:sp>
        <p:nvSpPr>
          <p:cNvPr id="21" name="Line 1036">
            <a:extLst>
              <a:ext uri="{FF2B5EF4-FFF2-40B4-BE49-F238E27FC236}">
                <a16:creationId xmlns:a16="http://schemas.microsoft.com/office/drawing/2014/main" id="{F5A5117B-62F8-40DA-BCA7-073ABF8362E0}"/>
              </a:ext>
            </a:extLst>
          </p:cNvPr>
          <p:cNvSpPr>
            <a:spLocks noChangeShapeType="1"/>
          </p:cNvSpPr>
          <p:nvPr/>
        </p:nvSpPr>
        <p:spPr bwMode="auto">
          <a:xfrm>
            <a:off x="461963" y="4305300"/>
            <a:ext cx="8220075" cy="0"/>
          </a:xfrm>
          <a:prstGeom prst="line">
            <a:avLst/>
          </a:prstGeom>
          <a:noFill/>
          <a:ln w="12700">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a:p>
        </p:txBody>
      </p:sp>
      <p:sp>
        <p:nvSpPr>
          <p:cNvPr id="22" name="Line 1037">
            <a:extLst>
              <a:ext uri="{FF2B5EF4-FFF2-40B4-BE49-F238E27FC236}">
                <a16:creationId xmlns:a16="http://schemas.microsoft.com/office/drawing/2014/main" id="{273DCC1D-B5AC-44D7-B9B6-029A9DCD2257}"/>
              </a:ext>
            </a:extLst>
          </p:cNvPr>
          <p:cNvSpPr>
            <a:spLocks noChangeShapeType="1"/>
          </p:cNvSpPr>
          <p:nvPr/>
        </p:nvSpPr>
        <p:spPr bwMode="auto">
          <a:xfrm>
            <a:off x="461963" y="4713288"/>
            <a:ext cx="8220075" cy="0"/>
          </a:xfrm>
          <a:prstGeom prst="line">
            <a:avLst/>
          </a:prstGeom>
          <a:noFill/>
          <a:ln w="12700">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a:p>
        </p:txBody>
      </p:sp>
      <p:sp>
        <p:nvSpPr>
          <p:cNvPr id="24" name="Line 1039">
            <a:extLst>
              <a:ext uri="{FF2B5EF4-FFF2-40B4-BE49-F238E27FC236}">
                <a16:creationId xmlns:a16="http://schemas.microsoft.com/office/drawing/2014/main" id="{52929948-D093-4A51-A51C-A10B32D20E9F}"/>
              </a:ext>
            </a:extLst>
          </p:cNvPr>
          <p:cNvSpPr>
            <a:spLocks noChangeShapeType="1"/>
          </p:cNvSpPr>
          <p:nvPr/>
        </p:nvSpPr>
        <p:spPr bwMode="auto">
          <a:xfrm>
            <a:off x="1765299" y="1855788"/>
            <a:ext cx="7341" cy="3699401"/>
          </a:xfrm>
          <a:prstGeom prst="line">
            <a:avLst/>
          </a:prstGeom>
          <a:noFill/>
          <a:ln w="12700">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a:p>
        </p:txBody>
      </p:sp>
      <p:sp>
        <p:nvSpPr>
          <p:cNvPr id="25" name="Line 1040">
            <a:extLst>
              <a:ext uri="{FF2B5EF4-FFF2-40B4-BE49-F238E27FC236}">
                <a16:creationId xmlns:a16="http://schemas.microsoft.com/office/drawing/2014/main" id="{6BC82271-596D-4C4C-800F-454F58D638CE}"/>
              </a:ext>
            </a:extLst>
          </p:cNvPr>
          <p:cNvSpPr>
            <a:spLocks noChangeShapeType="1"/>
          </p:cNvSpPr>
          <p:nvPr/>
        </p:nvSpPr>
        <p:spPr bwMode="auto">
          <a:xfrm flipH="1">
            <a:off x="6869709" y="1855788"/>
            <a:ext cx="7341" cy="3683524"/>
          </a:xfrm>
          <a:prstGeom prst="line">
            <a:avLst/>
          </a:prstGeom>
          <a:noFill/>
          <a:ln w="12700">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a:p>
        </p:txBody>
      </p:sp>
      <p:sp>
        <p:nvSpPr>
          <p:cNvPr id="26" name="Rectangle 1041">
            <a:extLst>
              <a:ext uri="{FF2B5EF4-FFF2-40B4-BE49-F238E27FC236}">
                <a16:creationId xmlns:a16="http://schemas.microsoft.com/office/drawing/2014/main" id="{52DDDF37-A051-47FA-9756-75DE48A6AAD4}"/>
              </a:ext>
            </a:extLst>
          </p:cNvPr>
          <p:cNvSpPr>
            <a:spLocks noChangeArrowheads="1"/>
          </p:cNvSpPr>
          <p:nvPr/>
        </p:nvSpPr>
        <p:spPr bwMode="auto">
          <a:xfrm>
            <a:off x="2455863" y="1328738"/>
            <a:ext cx="3924152" cy="368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2238" tIns="60325" rIns="122238" bIns="60325">
            <a:spAutoFit/>
          </a:bodyPr>
          <a:lstStyle>
            <a:lvl1pPr defTabSz="1206500">
              <a:defRPr sz="2400">
                <a:solidFill>
                  <a:schemeClr val="tx1"/>
                </a:solidFill>
                <a:latin typeface="Times New Roman" panose="02020603050405020304" pitchFamily="18" charset="0"/>
              </a:defRPr>
            </a:lvl1pPr>
            <a:lvl2pPr marL="742950" indent="-285750" defTabSz="1206500">
              <a:defRPr sz="2400">
                <a:solidFill>
                  <a:schemeClr val="tx1"/>
                </a:solidFill>
                <a:latin typeface="Times New Roman" panose="02020603050405020304" pitchFamily="18" charset="0"/>
              </a:defRPr>
            </a:lvl2pPr>
            <a:lvl3pPr marL="1143000" indent="-228600" defTabSz="1206500">
              <a:defRPr sz="2400">
                <a:solidFill>
                  <a:schemeClr val="tx1"/>
                </a:solidFill>
                <a:latin typeface="Times New Roman" panose="02020603050405020304" pitchFamily="18" charset="0"/>
              </a:defRPr>
            </a:lvl3pPr>
            <a:lvl4pPr marL="1600200" indent="-228600" defTabSz="1206500">
              <a:defRPr sz="2400">
                <a:solidFill>
                  <a:schemeClr val="tx1"/>
                </a:solidFill>
                <a:latin typeface="Times New Roman" panose="02020603050405020304" pitchFamily="18" charset="0"/>
              </a:defRPr>
            </a:lvl4pPr>
            <a:lvl5pPr marL="2057400" indent="-228600" defTabSz="1206500">
              <a:defRPr sz="2400">
                <a:solidFill>
                  <a:schemeClr val="tx1"/>
                </a:solidFill>
                <a:latin typeface="Times New Roman" panose="02020603050405020304" pitchFamily="18" charset="0"/>
              </a:defRPr>
            </a:lvl5pPr>
            <a:lvl6pPr marL="2514600" indent="-228600" defTabSz="12065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12065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12065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1206500" eaLnBrk="0" fontAlgn="base" hangingPunct="0">
              <a:spcBef>
                <a:spcPct val="0"/>
              </a:spcBef>
              <a:spcAft>
                <a:spcPct val="0"/>
              </a:spcAft>
              <a:defRPr sz="2400">
                <a:solidFill>
                  <a:schemeClr val="tx1"/>
                </a:solidFill>
                <a:latin typeface="Times New Roman" panose="02020603050405020304" pitchFamily="18" charset="0"/>
              </a:defRPr>
            </a:lvl9pPr>
          </a:lstStyle>
          <a:p>
            <a:pPr>
              <a:buNone/>
            </a:pPr>
            <a:r>
              <a:rPr lang="en-US" altLang="en-US" sz="1600" dirty="0">
                <a:solidFill>
                  <a:srgbClr val="000000"/>
                </a:solidFill>
                <a:latin typeface="Bookman Old Style" panose="02050604050505020204" pitchFamily="18" charset="0"/>
              </a:rPr>
              <a:t>AIRCRAFT MAINTENANCE RECORD</a:t>
            </a:r>
          </a:p>
        </p:txBody>
      </p:sp>
      <p:sp>
        <p:nvSpPr>
          <p:cNvPr id="27" name="Rectangle 1042">
            <a:extLst>
              <a:ext uri="{FF2B5EF4-FFF2-40B4-BE49-F238E27FC236}">
                <a16:creationId xmlns:a16="http://schemas.microsoft.com/office/drawing/2014/main" id="{EB93AE4D-CE24-4511-A59D-0489D48189A8}"/>
              </a:ext>
            </a:extLst>
          </p:cNvPr>
          <p:cNvSpPr>
            <a:spLocks noChangeArrowheads="1"/>
          </p:cNvSpPr>
          <p:nvPr/>
        </p:nvSpPr>
        <p:spPr bwMode="auto">
          <a:xfrm>
            <a:off x="723900" y="1597025"/>
            <a:ext cx="681278" cy="306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2238" tIns="60325" rIns="122238" bIns="60325">
            <a:spAutoFit/>
          </a:bodyPr>
          <a:lstStyle>
            <a:lvl1pPr defTabSz="1206500">
              <a:defRPr sz="2400">
                <a:solidFill>
                  <a:schemeClr val="tx1"/>
                </a:solidFill>
                <a:latin typeface="Times New Roman" panose="02020603050405020304" pitchFamily="18" charset="0"/>
              </a:defRPr>
            </a:lvl1pPr>
            <a:lvl2pPr marL="742950" indent="-285750" defTabSz="1206500">
              <a:defRPr sz="2400">
                <a:solidFill>
                  <a:schemeClr val="tx1"/>
                </a:solidFill>
                <a:latin typeface="Times New Roman" panose="02020603050405020304" pitchFamily="18" charset="0"/>
              </a:defRPr>
            </a:lvl2pPr>
            <a:lvl3pPr marL="1143000" indent="-228600" defTabSz="1206500">
              <a:defRPr sz="2400">
                <a:solidFill>
                  <a:schemeClr val="tx1"/>
                </a:solidFill>
                <a:latin typeface="Times New Roman" panose="02020603050405020304" pitchFamily="18" charset="0"/>
              </a:defRPr>
            </a:lvl3pPr>
            <a:lvl4pPr marL="1600200" indent="-228600" defTabSz="1206500">
              <a:defRPr sz="2400">
                <a:solidFill>
                  <a:schemeClr val="tx1"/>
                </a:solidFill>
                <a:latin typeface="Times New Roman" panose="02020603050405020304" pitchFamily="18" charset="0"/>
              </a:defRPr>
            </a:lvl4pPr>
            <a:lvl5pPr marL="2057400" indent="-228600" defTabSz="1206500">
              <a:defRPr sz="2400">
                <a:solidFill>
                  <a:schemeClr val="tx1"/>
                </a:solidFill>
                <a:latin typeface="Times New Roman" panose="02020603050405020304" pitchFamily="18" charset="0"/>
              </a:defRPr>
            </a:lvl5pPr>
            <a:lvl6pPr marL="2514600" indent="-228600" defTabSz="12065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12065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12065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1206500" eaLnBrk="0" fontAlgn="base" hangingPunct="0">
              <a:spcBef>
                <a:spcPct val="0"/>
              </a:spcBef>
              <a:spcAft>
                <a:spcPct val="0"/>
              </a:spcAft>
              <a:defRPr sz="2400">
                <a:solidFill>
                  <a:schemeClr val="tx1"/>
                </a:solidFill>
                <a:latin typeface="Times New Roman" panose="02020603050405020304" pitchFamily="18" charset="0"/>
              </a:defRPr>
            </a:lvl9pPr>
          </a:lstStyle>
          <a:p>
            <a:pPr>
              <a:buNone/>
            </a:pPr>
            <a:r>
              <a:rPr lang="en-US" altLang="en-US" sz="1200" dirty="0">
                <a:solidFill>
                  <a:srgbClr val="000000"/>
                </a:solidFill>
                <a:latin typeface="Bookman Old Style" panose="02050604050505020204" pitchFamily="18" charset="0"/>
              </a:rPr>
              <a:t>DATE</a:t>
            </a:r>
          </a:p>
        </p:txBody>
      </p:sp>
      <p:sp>
        <p:nvSpPr>
          <p:cNvPr id="28" name="Rectangle 1043">
            <a:extLst>
              <a:ext uri="{FF2B5EF4-FFF2-40B4-BE49-F238E27FC236}">
                <a16:creationId xmlns:a16="http://schemas.microsoft.com/office/drawing/2014/main" id="{33A08E64-FBFC-4F10-80F2-B7BDBED98002}"/>
              </a:ext>
            </a:extLst>
          </p:cNvPr>
          <p:cNvSpPr>
            <a:spLocks noChangeArrowheads="1"/>
          </p:cNvSpPr>
          <p:nvPr/>
        </p:nvSpPr>
        <p:spPr bwMode="auto">
          <a:xfrm>
            <a:off x="2928938" y="1597025"/>
            <a:ext cx="3298981" cy="306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2238" tIns="60325" rIns="122238" bIns="60325">
            <a:spAutoFit/>
          </a:bodyPr>
          <a:lstStyle>
            <a:lvl1pPr defTabSz="1206500">
              <a:defRPr sz="2400">
                <a:solidFill>
                  <a:schemeClr val="tx1"/>
                </a:solidFill>
                <a:latin typeface="Times New Roman" panose="02020603050405020304" pitchFamily="18" charset="0"/>
              </a:defRPr>
            </a:lvl1pPr>
            <a:lvl2pPr marL="742950" indent="-285750" defTabSz="1206500">
              <a:defRPr sz="2400">
                <a:solidFill>
                  <a:schemeClr val="tx1"/>
                </a:solidFill>
                <a:latin typeface="Times New Roman" panose="02020603050405020304" pitchFamily="18" charset="0"/>
              </a:defRPr>
            </a:lvl2pPr>
            <a:lvl3pPr marL="1143000" indent="-228600" defTabSz="1206500">
              <a:defRPr sz="2400">
                <a:solidFill>
                  <a:schemeClr val="tx1"/>
                </a:solidFill>
                <a:latin typeface="Times New Roman" panose="02020603050405020304" pitchFamily="18" charset="0"/>
              </a:defRPr>
            </a:lvl3pPr>
            <a:lvl4pPr marL="1600200" indent="-228600" defTabSz="1206500">
              <a:defRPr sz="2400">
                <a:solidFill>
                  <a:schemeClr val="tx1"/>
                </a:solidFill>
                <a:latin typeface="Times New Roman" panose="02020603050405020304" pitchFamily="18" charset="0"/>
              </a:defRPr>
            </a:lvl4pPr>
            <a:lvl5pPr marL="2057400" indent="-228600" defTabSz="1206500">
              <a:defRPr sz="2400">
                <a:solidFill>
                  <a:schemeClr val="tx1"/>
                </a:solidFill>
                <a:latin typeface="Times New Roman" panose="02020603050405020304" pitchFamily="18" charset="0"/>
              </a:defRPr>
            </a:lvl5pPr>
            <a:lvl6pPr marL="2514600" indent="-228600" defTabSz="12065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12065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12065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1206500" eaLnBrk="0" fontAlgn="base" hangingPunct="0">
              <a:spcBef>
                <a:spcPct val="0"/>
              </a:spcBef>
              <a:spcAft>
                <a:spcPct val="0"/>
              </a:spcAft>
              <a:defRPr sz="2400">
                <a:solidFill>
                  <a:schemeClr val="tx1"/>
                </a:solidFill>
                <a:latin typeface="Times New Roman" panose="02020603050405020304" pitchFamily="18" charset="0"/>
              </a:defRPr>
            </a:lvl9pPr>
          </a:lstStyle>
          <a:p>
            <a:pPr>
              <a:buNone/>
            </a:pPr>
            <a:r>
              <a:rPr lang="en-US" altLang="en-US" sz="1200">
                <a:solidFill>
                  <a:srgbClr val="000000"/>
                </a:solidFill>
                <a:latin typeface="Bookman Old Style" panose="02050604050505020204" pitchFamily="18" charset="0"/>
              </a:rPr>
              <a:t>DESCRIPTION OF WORK PERFORMED</a:t>
            </a:r>
          </a:p>
        </p:txBody>
      </p:sp>
      <p:sp>
        <p:nvSpPr>
          <p:cNvPr id="29" name="Rectangle 1044">
            <a:extLst>
              <a:ext uri="{FF2B5EF4-FFF2-40B4-BE49-F238E27FC236}">
                <a16:creationId xmlns:a16="http://schemas.microsoft.com/office/drawing/2014/main" id="{D1CFF419-B9AD-4A70-B00F-F53C12FF5455}"/>
              </a:ext>
            </a:extLst>
          </p:cNvPr>
          <p:cNvSpPr>
            <a:spLocks noChangeArrowheads="1"/>
          </p:cNvSpPr>
          <p:nvPr/>
        </p:nvSpPr>
        <p:spPr bwMode="auto">
          <a:xfrm>
            <a:off x="7240588" y="1597025"/>
            <a:ext cx="1179811" cy="306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2238" tIns="60325" rIns="122238" bIns="60325">
            <a:spAutoFit/>
          </a:bodyPr>
          <a:lstStyle>
            <a:lvl1pPr defTabSz="1206500">
              <a:defRPr sz="2400">
                <a:solidFill>
                  <a:schemeClr val="tx1"/>
                </a:solidFill>
                <a:latin typeface="Times New Roman" panose="02020603050405020304" pitchFamily="18" charset="0"/>
              </a:defRPr>
            </a:lvl1pPr>
            <a:lvl2pPr marL="742950" indent="-285750" defTabSz="1206500">
              <a:defRPr sz="2400">
                <a:solidFill>
                  <a:schemeClr val="tx1"/>
                </a:solidFill>
                <a:latin typeface="Times New Roman" panose="02020603050405020304" pitchFamily="18" charset="0"/>
              </a:defRPr>
            </a:lvl2pPr>
            <a:lvl3pPr marL="1143000" indent="-228600" defTabSz="1206500">
              <a:defRPr sz="2400">
                <a:solidFill>
                  <a:schemeClr val="tx1"/>
                </a:solidFill>
                <a:latin typeface="Times New Roman" panose="02020603050405020304" pitchFamily="18" charset="0"/>
              </a:defRPr>
            </a:lvl3pPr>
            <a:lvl4pPr marL="1600200" indent="-228600" defTabSz="1206500">
              <a:defRPr sz="2400">
                <a:solidFill>
                  <a:schemeClr val="tx1"/>
                </a:solidFill>
                <a:latin typeface="Times New Roman" panose="02020603050405020304" pitchFamily="18" charset="0"/>
              </a:defRPr>
            </a:lvl4pPr>
            <a:lvl5pPr marL="2057400" indent="-228600" defTabSz="1206500">
              <a:defRPr sz="2400">
                <a:solidFill>
                  <a:schemeClr val="tx1"/>
                </a:solidFill>
                <a:latin typeface="Times New Roman" panose="02020603050405020304" pitchFamily="18" charset="0"/>
              </a:defRPr>
            </a:lvl5pPr>
            <a:lvl6pPr marL="2514600" indent="-228600" defTabSz="12065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12065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12065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1206500" eaLnBrk="0" fontAlgn="base" hangingPunct="0">
              <a:spcBef>
                <a:spcPct val="0"/>
              </a:spcBef>
              <a:spcAft>
                <a:spcPct val="0"/>
              </a:spcAft>
              <a:defRPr sz="2400">
                <a:solidFill>
                  <a:schemeClr val="tx1"/>
                </a:solidFill>
                <a:latin typeface="Times New Roman" panose="02020603050405020304" pitchFamily="18" charset="0"/>
              </a:defRPr>
            </a:lvl9pPr>
          </a:lstStyle>
          <a:p>
            <a:pPr>
              <a:buNone/>
            </a:pPr>
            <a:r>
              <a:rPr lang="en-US" altLang="en-US" sz="1200" dirty="0">
                <a:solidFill>
                  <a:srgbClr val="000000"/>
                </a:solidFill>
                <a:latin typeface="Bookman Old Style" panose="02050604050505020204" pitchFamily="18" charset="0"/>
              </a:rPr>
              <a:t>SIGNATURE</a:t>
            </a:r>
          </a:p>
        </p:txBody>
      </p:sp>
      <p:sp>
        <p:nvSpPr>
          <p:cNvPr id="31" name="Rectangle 1046">
            <a:extLst>
              <a:ext uri="{FF2B5EF4-FFF2-40B4-BE49-F238E27FC236}">
                <a16:creationId xmlns:a16="http://schemas.microsoft.com/office/drawing/2014/main" id="{F687A754-54E7-4846-A837-1B37C0F453B6}"/>
              </a:ext>
            </a:extLst>
          </p:cNvPr>
          <p:cNvSpPr>
            <a:spLocks noChangeArrowheads="1"/>
          </p:cNvSpPr>
          <p:nvPr/>
        </p:nvSpPr>
        <p:spPr bwMode="auto">
          <a:xfrm>
            <a:off x="4760913" y="4375150"/>
            <a:ext cx="26860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buNone/>
            </a:pPr>
            <a:endParaRPr lang="en-US" altLang="en-US"/>
          </a:p>
        </p:txBody>
      </p:sp>
      <p:sp>
        <p:nvSpPr>
          <p:cNvPr id="38" name="Rectangle 1053">
            <a:extLst>
              <a:ext uri="{FF2B5EF4-FFF2-40B4-BE49-F238E27FC236}">
                <a16:creationId xmlns:a16="http://schemas.microsoft.com/office/drawing/2014/main" id="{6BDA180E-E6B1-47DD-8BD5-4082A9BC27F8}"/>
              </a:ext>
            </a:extLst>
          </p:cNvPr>
          <p:cNvSpPr>
            <a:spLocks noChangeArrowheads="1"/>
          </p:cNvSpPr>
          <p:nvPr/>
        </p:nvSpPr>
        <p:spPr bwMode="auto">
          <a:xfrm>
            <a:off x="6218835" y="4171950"/>
            <a:ext cx="2338781" cy="646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buNone/>
            </a:pPr>
            <a:r>
              <a:rPr lang="en-US" altLang="en-US" sz="3600" b="1" dirty="0">
                <a:solidFill>
                  <a:srgbClr val="000099"/>
                </a:solidFill>
                <a:latin typeface="Blackadder ITC" panose="04020505051007020D02" pitchFamily="82" charset="0"/>
              </a:rPr>
              <a:t>Ima B. Good</a:t>
            </a:r>
            <a:endParaRPr lang="en-US" altLang="en-US" sz="3600" b="1" dirty="0">
              <a:solidFill>
                <a:srgbClr val="FC0128"/>
              </a:solidFill>
              <a:latin typeface="Blackadder ITC" panose="04020505051007020D02" pitchFamily="82" charset="0"/>
            </a:endParaRPr>
          </a:p>
        </p:txBody>
      </p:sp>
      <p:sp>
        <p:nvSpPr>
          <p:cNvPr id="39" name="Rectangle 1054">
            <a:extLst>
              <a:ext uri="{FF2B5EF4-FFF2-40B4-BE49-F238E27FC236}">
                <a16:creationId xmlns:a16="http://schemas.microsoft.com/office/drawing/2014/main" id="{4AF02E52-1E13-41E3-AA0B-6D5881F921BD}"/>
              </a:ext>
            </a:extLst>
          </p:cNvPr>
          <p:cNvSpPr>
            <a:spLocks noChangeArrowheads="1"/>
          </p:cNvSpPr>
          <p:nvPr/>
        </p:nvSpPr>
        <p:spPr bwMode="auto">
          <a:xfrm>
            <a:off x="6329927" y="4781550"/>
            <a:ext cx="1951495" cy="757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a:lnSpc>
                <a:spcPct val="90000"/>
              </a:lnSpc>
              <a:buNone/>
              <a:defRPr/>
            </a:pPr>
            <a:r>
              <a:rPr lang="en-US" altLang="en-US" sz="2000" b="1" dirty="0">
                <a:solidFill>
                  <a:srgbClr val="000000"/>
                </a:solidFill>
                <a:latin typeface="Arial" panose="020B0604020202020204" pitchFamily="34" charset="0"/>
              </a:rPr>
              <a:t>Ima B. Good</a:t>
            </a:r>
            <a:endParaRPr lang="en-US" altLang="en-US" sz="2000" dirty="0">
              <a:solidFill>
                <a:srgbClr val="000000"/>
              </a:solidFill>
              <a:effectLst>
                <a:outerShdw blurRad="38100" dist="38100" dir="2700000" algn="tl">
                  <a:srgbClr val="C0C0C0"/>
                </a:outerShdw>
              </a:effectLst>
              <a:latin typeface="Arial" panose="020B0604020202020204" pitchFamily="34" charset="0"/>
            </a:endParaRPr>
          </a:p>
          <a:p>
            <a:pPr algn="ctr">
              <a:lnSpc>
                <a:spcPct val="90000"/>
              </a:lnSpc>
              <a:buNone/>
              <a:defRPr/>
            </a:pPr>
            <a:r>
              <a:rPr lang="en-US" altLang="en-US" sz="1800" b="1" dirty="0">
                <a:solidFill>
                  <a:srgbClr val="000000"/>
                </a:solidFill>
                <a:latin typeface="Arial" panose="020B0604020202020204" pitchFamily="34" charset="0"/>
              </a:rPr>
              <a:t>A&amp;P 123456789</a:t>
            </a:r>
            <a:endParaRPr lang="en-US" altLang="en-US" sz="1800" b="1" dirty="0">
              <a:solidFill>
                <a:srgbClr val="FC0128"/>
              </a:solidFill>
              <a:latin typeface="Arial" panose="020B0604020202020204" pitchFamily="34" charset="0"/>
            </a:endParaRPr>
          </a:p>
        </p:txBody>
      </p:sp>
      <p:sp>
        <p:nvSpPr>
          <p:cNvPr id="40" name="Title 2">
            <a:extLst>
              <a:ext uri="{FF2B5EF4-FFF2-40B4-BE49-F238E27FC236}">
                <a16:creationId xmlns:a16="http://schemas.microsoft.com/office/drawing/2014/main" id="{53F7B5CA-4248-42D4-83A8-317F20C390B0}"/>
              </a:ext>
            </a:extLst>
          </p:cNvPr>
          <p:cNvSpPr txBox="1">
            <a:spLocks/>
          </p:cNvSpPr>
          <p:nvPr/>
        </p:nvSpPr>
        <p:spPr bwMode="auto">
          <a:xfrm>
            <a:off x="428624" y="344488"/>
            <a:ext cx="863917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kern="0"/>
              <a:t>Sample Maintenance Record Entry</a:t>
            </a:r>
            <a:endParaRPr lang="en-US" kern="0" dirty="0"/>
          </a:p>
        </p:txBody>
      </p:sp>
      <p:sp>
        <p:nvSpPr>
          <p:cNvPr id="53" name="Rectangle 2071">
            <a:extLst>
              <a:ext uri="{FF2B5EF4-FFF2-40B4-BE49-F238E27FC236}">
                <a16:creationId xmlns:a16="http://schemas.microsoft.com/office/drawing/2014/main" id="{C815E3D9-4CF2-458B-94B8-C7324816CFFC}"/>
              </a:ext>
            </a:extLst>
          </p:cNvPr>
          <p:cNvSpPr>
            <a:spLocks noChangeArrowheads="1"/>
          </p:cNvSpPr>
          <p:nvPr/>
        </p:nvSpPr>
        <p:spPr bwMode="auto">
          <a:xfrm>
            <a:off x="523874" y="1693863"/>
            <a:ext cx="8156415" cy="2291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2238" tIns="60325" rIns="122238" bIns="60325">
            <a:spAutoFit/>
          </a:bodyPr>
          <a:lstStyle>
            <a:lvl1pPr defTabSz="1206500">
              <a:defRPr sz="2400">
                <a:solidFill>
                  <a:schemeClr val="tx1"/>
                </a:solidFill>
                <a:latin typeface="Times New Roman" panose="02020603050405020304" pitchFamily="18" charset="0"/>
              </a:defRPr>
            </a:lvl1pPr>
            <a:lvl2pPr marL="742950" indent="-285750" defTabSz="1206500">
              <a:defRPr sz="2400">
                <a:solidFill>
                  <a:schemeClr val="tx1"/>
                </a:solidFill>
                <a:latin typeface="Times New Roman" panose="02020603050405020304" pitchFamily="18" charset="0"/>
              </a:defRPr>
            </a:lvl2pPr>
            <a:lvl3pPr marL="1143000" indent="-228600" defTabSz="1206500">
              <a:defRPr sz="2400">
                <a:solidFill>
                  <a:schemeClr val="tx1"/>
                </a:solidFill>
                <a:latin typeface="Times New Roman" panose="02020603050405020304" pitchFamily="18" charset="0"/>
              </a:defRPr>
            </a:lvl3pPr>
            <a:lvl4pPr marL="1600200" indent="-228600" defTabSz="1206500">
              <a:defRPr sz="2400">
                <a:solidFill>
                  <a:schemeClr val="tx1"/>
                </a:solidFill>
                <a:latin typeface="Times New Roman" panose="02020603050405020304" pitchFamily="18" charset="0"/>
              </a:defRPr>
            </a:lvl4pPr>
            <a:lvl5pPr marL="2057400" indent="-228600" defTabSz="1206500">
              <a:defRPr sz="2400">
                <a:solidFill>
                  <a:schemeClr val="tx1"/>
                </a:solidFill>
                <a:latin typeface="Times New Roman" panose="02020603050405020304" pitchFamily="18" charset="0"/>
              </a:defRPr>
            </a:lvl5pPr>
            <a:lvl6pPr marL="2514600" indent="-228600" defTabSz="12065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12065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12065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12065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ts val="1200"/>
              </a:spcBef>
              <a:buNone/>
            </a:pPr>
            <a:endParaRPr lang="en-US" altLang="en-US" sz="100" dirty="0">
              <a:solidFill>
                <a:srgbClr val="000000"/>
              </a:solidFill>
              <a:latin typeface="+mj-lt"/>
            </a:endParaRPr>
          </a:p>
          <a:p>
            <a:pPr>
              <a:spcBef>
                <a:spcPts val="1200"/>
              </a:spcBef>
              <a:buNone/>
            </a:pPr>
            <a:r>
              <a:rPr lang="en-US" altLang="en-US" sz="2000" dirty="0">
                <a:solidFill>
                  <a:srgbClr val="000000"/>
                </a:solidFill>
                <a:latin typeface="+mn-lt"/>
              </a:rPr>
              <a:t>01/21/99       Total Time 1743.8 Hours</a:t>
            </a:r>
          </a:p>
          <a:p>
            <a:pPr>
              <a:spcBef>
                <a:spcPts val="1200"/>
              </a:spcBef>
              <a:buNone/>
            </a:pPr>
            <a:endParaRPr lang="en-US" altLang="en-US" sz="100" dirty="0">
              <a:solidFill>
                <a:srgbClr val="000000"/>
              </a:solidFill>
              <a:latin typeface="+mn-lt"/>
            </a:endParaRPr>
          </a:p>
          <a:p>
            <a:pPr>
              <a:spcBef>
                <a:spcPts val="0"/>
              </a:spcBef>
              <a:buNone/>
            </a:pPr>
            <a:r>
              <a:rPr lang="en-US" altLang="en-US" sz="2000" dirty="0">
                <a:solidFill>
                  <a:srgbClr val="000000"/>
                </a:solidFill>
                <a:latin typeface="+mn-lt"/>
              </a:rPr>
              <a:t>                    I certify that this aircraft has been</a:t>
            </a:r>
            <a:endParaRPr lang="en-US" altLang="en-US" sz="600" dirty="0">
              <a:solidFill>
                <a:srgbClr val="000000"/>
              </a:solidFill>
              <a:latin typeface="+mn-lt"/>
            </a:endParaRPr>
          </a:p>
          <a:p>
            <a:pPr>
              <a:spcBef>
                <a:spcPts val="0"/>
              </a:spcBef>
              <a:buNone/>
            </a:pPr>
            <a:r>
              <a:rPr lang="en-US" altLang="en-US" sz="600" dirty="0">
                <a:solidFill>
                  <a:srgbClr val="000000"/>
                </a:solidFill>
                <a:latin typeface="+mn-lt"/>
              </a:rPr>
              <a:t/>
            </a:r>
            <a:br>
              <a:rPr lang="en-US" altLang="en-US" sz="600" dirty="0">
                <a:solidFill>
                  <a:srgbClr val="000000"/>
                </a:solidFill>
                <a:latin typeface="+mn-lt"/>
              </a:rPr>
            </a:br>
            <a:r>
              <a:rPr lang="en-US" altLang="en-US" sz="2000" dirty="0">
                <a:solidFill>
                  <a:srgbClr val="000000"/>
                </a:solidFill>
                <a:latin typeface="+mn-lt"/>
              </a:rPr>
              <a:t>                    inspected in accordance with </a:t>
            </a:r>
            <a:r>
              <a:rPr lang="en-US" altLang="en-US" sz="2000" dirty="0">
                <a:solidFill>
                  <a:srgbClr val="FF0000"/>
                </a:solidFill>
                <a:latin typeface="+mn-lt"/>
              </a:rPr>
              <a:t>(insert type)</a:t>
            </a:r>
            <a:endParaRPr lang="en-US" altLang="en-US" sz="700" dirty="0">
              <a:solidFill>
                <a:srgbClr val="FF0000"/>
              </a:solidFill>
              <a:latin typeface="+mn-lt"/>
            </a:endParaRPr>
          </a:p>
          <a:p>
            <a:pPr>
              <a:spcBef>
                <a:spcPts val="0"/>
              </a:spcBef>
              <a:buNone/>
            </a:pPr>
            <a:r>
              <a:rPr lang="en-US" altLang="en-US" sz="700" dirty="0">
                <a:solidFill>
                  <a:srgbClr val="FF0000"/>
                </a:solidFill>
                <a:latin typeface="+mn-lt"/>
              </a:rPr>
              <a:t/>
            </a:r>
            <a:br>
              <a:rPr lang="en-US" altLang="en-US" sz="700" dirty="0">
                <a:solidFill>
                  <a:srgbClr val="FF0000"/>
                </a:solidFill>
                <a:latin typeface="+mn-lt"/>
              </a:rPr>
            </a:br>
            <a:r>
              <a:rPr lang="en-US" altLang="en-US" sz="2000" dirty="0">
                <a:solidFill>
                  <a:srgbClr val="000066"/>
                </a:solidFill>
                <a:latin typeface="+mn-lt"/>
              </a:rPr>
              <a:t>                   </a:t>
            </a:r>
            <a:r>
              <a:rPr lang="en-US" altLang="en-US" sz="2000" dirty="0">
                <a:solidFill>
                  <a:srgbClr val="000000"/>
                </a:solidFill>
                <a:latin typeface="+mn-lt"/>
              </a:rPr>
              <a:t> inspection and was determined to be in</a:t>
            </a:r>
            <a:r>
              <a:rPr lang="en-US" altLang="en-US" sz="600" dirty="0">
                <a:solidFill>
                  <a:srgbClr val="000000"/>
                </a:solidFill>
                <a:latin typeface="+mn-lt"/>
              </a:rPr>
              <a:t/>
            </a:r>
            <a:br>
              <a:rPr lang="en-US" altLang="en-US" sz="600" dirty="0">
                <a:solidFill>
                  <a:srgbClr val="000000"/>
                </a:solidFill>
                <a:latin typeface="+mn-lt"/>
              </a:rPr>
            </a:br>
            <a:r>
              <a:rPr lang="en-US" altLang="en-US" sz="600" dirty="0">
                <a:solidFill>
                  <a:srgbClr val="000000"/>
                </a:solidFill>
                <a:latin typeface="+mn-lt"/>
              </a:rPr>
              <a:t/>
            </a:r>
            <a:br>
              <a:rPr lang="en-US" altLang="en-US" sz="600" dirty="0">
                <a:solidFill>
                  <a:srgbClr val="000000"/>
                </a:solidFill>
                <a:latin typeface="+mn-lt"/>
              </a:rPr>
            </a:br>
            <a:r>
              <a:rPr lang="en-US" altLang="en-US" sz="2000" dirty="0">
                <a:solidFill>
                  <a:srgbClr val="000000"/>
                </a:solidFill>
                <a:latin typeface="+mn-lt"/>
              </a:rPr>
              <a:t>                    airworthy condition.</a:t>
            </a:r>
          </a:p>
        </p:txBody>
      </p:sp>
    </p:spTree>
    <p:extLst>
      <p:ext uri="{BB962C8B-B14F-4D97-AF65-F5344CB8AC3E}">
        <p14:creationId xmlns:p14="http://schemas.microsoft.com/office/powerpoint/2010/main" val="2927181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DAC975-D35D-45F6-8024-3A08C57B7DB9}"/>
              </a:ext>
            </a:extLst>
          </p:cNvPr>
          <p:cNvSpPr>
            <a:spLocks noGrp="1"/>
          </p:cNvSpPr>
          <p:nvPr>
            <p:ph type="sldNum" sz="quarter" idx="4"/>
          </p:nvPr>
        </p:nvSpPr>
        <p:spPr/>
        <p:txBody>
          <a:bodyPr/>
          <a:lstStyle/>
          <a:p>
            <a:fld id="{74438B1A-AF1B-4C8B-993E-1BADE62A2451}" type="slidenum">
              <a:rPr lang="en-US" smtClean="0"/>
              <a:pPr/>
              <a:t>17</a:t>
            </a:fld>
            <a:endParaRPr lang="en-US" dirty="0"/>
          </a:p>
        </p:txBody>
      </p:sp>
      <p:sp>
        <p:nvSpPr>
          <p:cNvPr id="7" name="Title 1">
            <a:extLst>
              <a:ext uri="{FF2B5EF4-FFF2-40B4-BE49-F238E27FC236}">
                <a16:creationId xmlns:a16="http://schemas.microsoft.com/office/drawing/2014/main" id="{46260561-F1C7-4600-98A4-7754AD401719}"/>
              </a:ext>
            </a:extLst>
          </p:cNvPr>
          <p:cNvSpPr>
            <a:spLocks noGrp="1"/>
          </p:cNvSpPr>
          <p:nvPr>
            <p:ph type="title"/>
          </p:nvPr>
        </p:nvSpPr>
        <p:spPr>
          <a:xfrm>
            <a:off x="428625" y="344488"/>
            <a:ext cx="8472488" cy="1195318"/>
          </a:xfrm>
        </p:spPr>
        <p:txBody>
          <a:bodyPr/>
          <a:lstStyle/>
          <a:p>
            <a:pPr algn="ctr"/>
            <a:r>
              <a:rPr lang="en-US" dirty="0"/>
              <a:t>What is an Approval for </a:t>
            </a:r>
            <a:br>
              <a:rPr lang="en-US" dirty="0"/>
            </a:br>
            <a:r>
              <a:rPr lang="en-US" dirty="0"/>
              <a:t>Return to Service?</a:t>
            </a:r>
          </a:p>
        </p:txBody>
      </p:sp>
      <p:pic>
        <p:nvPicPr>
          <p:cNvPr id="2" name="Picture 1">
            <a:extLst>
              <a:ext uri="{FF2B5EF4-FFF2-40B4-BE49-F238E27FC236}">
                <a16:creationId xmlns:a16="http://schemas.microsoft.com/office/drawing/2014/main" id="{D3BA0E26-5575-4E05-82B3-8C39DB665A57}"/>
              </a:ext>
            </a:extLst>
          </p:cNvPr>
          <p:cNvPicPr>
            <a:picLocks noChangeAspect="1"/>
          </p:cNvPicPr>
          <p:nvPr/>
        </p:nvPicPr>
        <p:blipFill>
          <a:blip r:embed="rId3"/>
          <a:stretch>
            <a:fillRect/>
          </a:stretch>
        </p:blipFill>
        <p:spPr>
          <a:xfrm>
            <a:off x="2643196" y="1539805"/>
            <a:ext cx="3864014" cy="4138813"/>
          </a:xfrm>
          <a:prstGeom prst="rect">
            <a:avLst/>
          </a:prstGeom>
        </p:spPr>
      </p:pic>
    </p:spTree>
    <p:extLst>
      <p:ext uri="{BB962C8B-B14F-4D97-AF65-F5344CB8AC3E}">
        <p14:creationId xmlns:p14="http://schemas.microsoft.com/office/powerpoint/2010/main" val="29461757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6B60C-00E0-4AE4-BAA6-AA1D07F89B4C}"/>
              </a:ext>
            </a:extLst>
          </p:cNvPr>
          <p:cNvSpPr>
            <a:spLocks noGrp="1"/>
          </p:cNvSpPr>
          <p:nvPr>
            <p:ph type="title"/>
          </p:nvPr>
        </p:nvSpPr>
        <p:spPr/>
        <p:txBody>
          <a:bodyPr/>
          <a:lstStyle/>
          <a:p>
            <a:r>
              <a:rPr lang="en-US" dirty="0"/>
              <a:t>NTSB Legal Matters</a:t>
            </a:r>
          </a:p>
        </p:txBody>
      </p:sp>
      <p:sp>
        <p:nvSpPr>
          <p:cNvPr id="3" name="Content Placeholder 2">
            <a:extLst>
              <a:ext uri="{FF2B5EF4-FFF2-40B4-BE49-F238E27FC236}">
                <a16:creationId xmlns:a16="http://schemas.microsoft.com/office/drawing/2014/main" id="{CE7C4133-2EA5-47FE-8450-40BAB329230B}"/>
              </a:ext>
            </a:extLst>
          </p:cNvPr>
          <p:cNvSpPr>
            <a:spLocks noGrp="1"/>
          </p:cNvSpPr>
          <p:nvPr>
            <p:ph idx="1"/>
          </p:nvPr>
        </p:nvSpPr>
        <p:spPr>
          <a:xfrm>
            <a:off x="495300" y="1508126"/>
            <a:ext cx="8050213" cy="609600"/>
          </a:xfrm>
        </p:spPr>
        <p:txBody>
          <a:bodyPr/>
          <a:lstStyle/>
          <a:p>
            <a:r>
              <a:rPr lang="en-US" dirty="0"/>
              <a:t>Search “NTSB Legal Matters” on the web</a:t>
            </a:r>
          </a:p>
        </p:txBody>
      </p:sp>
      <p:sp>
        <p:nvSpPr>
          <p:cNvPr id="4" name="Slide Number Placeholder 3">
            <a:extLst>
              <a:ext uri="{FF2B5EF4-FFF2-40B4-BE49-F238E27FC236}">
                <a16:creationId xmlns:a16="http://schemas.microsoft.com/office/drawing/2014/main" id="{B080215D-4211-483F-B979-216C8657F6D0}"/>
              </a:ext>
            </a:extLst>
          </p:cNvPr>
          <p:cNvSpPr>
            <a:spLocks noGrp="1"/>
          </p:cNvSpPr>
          <p:nvPr>
            <p:ph type="sldNum" sz="quarter" idx="4"/>
          </p:nvPr>
        </p:nvSpPr>
        <p:spPr/>
        <p:txBody>
          <a:bodyPr/>
          <a:lstStyle/>
          <a:p>
            <a:fld id="{74438B1A-AF1B-4C8B-993E-1BADE62A2451}" type="slidenum">
              <a:rPr lang="en-US" smtClean="0"/>
              <a:pPr/>
              <a:t>18</a:t>
            </a:fld>
            <a:endParaRPr lang="en-US" dirty="0"/>
          </a:p>
        </p:txBody>
      </p:sp>
      <p:pic>
        <p:nvPicPr>
          <p:cNvPr id="5" name="Picture 4">
            <a:extLst>
              <a:ext uri="{FF2B5EF4-FFF2-40B4-BE49-F238E27FC236}">
                <a16:creationId xmlns:a16="http://schemas.microsoft.com/office/drawing/2014/main" id="{19CAB99B-E6BE-4F1A-8AD7-FE31AFC4BD50}"/>
              </a:ext>
            </a:extLst>
          </p:cNvPr>
          <p:cNvPicPr>
            <a:picLocks noChangeAspect="1"/>
          </p:cNvPicPr>
          <p:nvPr/>
        </p:nvPicPr>
        <p:blipFill>
          <a:blip r:embed="rId3"/>
          <a:stretch>
            <a:fillRect/>
          </a:stretch>
        </p:blipFill>
        <p:spPr>
          <a:xfrm>
            <a:off x="804631" y="1969276"/>
            <a:ext cx="7200900" cy="3820885"/>
          </a:xfrm>
          <a:prstGeom prst="rect">
            <a:avLst/>
          </a:prstGeom>
        </p:spPr>
      </p:pic>
      <p:pic>
        <p:nvPicPr>
          <p:cNvPr id="6" name="Picture 5">
            <a:extLst>
              <a:ext uri="{FF2B5EF4-FFF2-40B4-BE49-F238E27FC236}">
                <a16:creationId xmlns:a16="http://schemas.microsoft.com/office/drawing/2014/main" id="{B189FAAD-E4A4-4DFE-9C2B-CDBB6DD08033}"/>
              </a:ext>
            </a:extLst>
          </p:cNvPr>
          <p:cNvPicPr>
            <a:picLocks noChangeAspect="1"/>
          </p:cNvPicPr>
          <p:nvPr/>
        </p:nvPicPr>
        <p:blipFill>
          <a:blip r:embed="rId4"/>
          <a:stretch>
            <a:fillRect/>
          </a:stretch>
        </p:blipFill>
        <p:spPr>
          <a:xfrm>
            <a:off x="4701582" y="2671763"/>
            <a:ext cx="3348630" cy="1928811"/>
          </a:xfrm>
          <a:prstGeom prst="rect">
            <a:avLst/>
          </a:prstGeom>
        </p:spPr>
      </p:pic>
      <p:cxnSp>
        <p:nvCxnSpPr>
          <p:cNvPr id="8" name="Straight Arrow Connector 7">
            <a:extLst>
              <a:ext uri="{FF2B5EF4-FFF2-40B4-BE49-F238E27FC236}">
                <a16:creationId xmlns:a16="http://schemas.microsoft.com/office/drawing/2014/main" id="{A1E39A94-6C81-47A7-91CD-161404A673F5}"/>
              </a:ext>
            </a:extLst>
          </p:cNvPr>
          <p:cNvCxnSpPr>
            <a:cxnSpLocks/>
          </p:cNvCxnSpPr>
          <p:nvPr/>
        </p:nvCxnSpPr>
        <p:spPr bwMode="auto">
          <a:xfrm flipH="1">
            <a:off x="3962400" y="3810000"/>
            <a:ext cx="1724025" cy="1419225"/>
          </a:xfrm>
          <a:prstGeom prst="straightConnector1">
            <a:avLst/>
          </a:prstGeom>
          <a:noFill/>
          <a:ln w="38100" cap="flat" cmpd="sng" algn="ctr">
            <a:solidFill>
              <a:srgbClr val="FF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a:extLst>
              <a:ext uri="{FF2B5EF4-FFF2-40B4-BE49-F238E27FC236}">
                <a16:creationId xmlns:a16="http://schemas.microsoft.com/office/drawing/2014/main" id="{EF8FF6B9-9EE0-4C9A-87FF-8F59ED606954}"/>
              </a:ext>
            </a:extLst>
          </p:cNvPr>
          <p:cNvCxnSpPr/>
          <p:nvPr/>
        </p:nvCxnSpPr>
        <p:spPr bwMode="auto">
          <a:xfrm>
            <a:off x="4800600" y="3800475"/>
            <a:ext cx="2654299" cy="0"/>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008899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E067D-03F7-4809-AA6F-DA17D6639CA2}"/>
              </a:ext>
            </a:extLst>
          </p:cNvPr>
          <p:cNvSpPr>
            <a:spLocks noGrp="1"/>
          </p:cNvSpPr>
          <p:nvPr>
            <p:ph type="title"/>
          </p:nvPr>
        </p:nvSpPr>
        <p:spPr/>
        <p:txBody>
          <a:bodyPr/>
          <a:lstStyle/>
          <a:p>
            <a:r>
              <a:rPr lang="en-US" dirty="0"/>
              <a:t>Plane Sense</a:t>
            </a:r>
          </a:p>
        </p:txBody>
      </p:sp>
      <p:sp>
        <p:nvSpPr>
          <p:cNvPr id="3" name="Content Placeholder 2">
            <a:extLst>
              <a:ext uri="{FF2B5EF4-FFF2-40B4-BE49-F238E27FC236}">
                <a16:creationId xmlns:a16="http://schemas.microsoft.com/office/drawing/2014/main" id="{0E391C95-22E2-4F6C-8A9F-2AE114C6188D}"/>
              </a:ext>
            </a:extLst>
          </p:cNvPr>
          <p:cNvSpPr>
            <a:spLocks noGrp="1"/>
          </p:cNvSpPr>
          <p:nvPr>
            <p:ph idx="1"/>
          </p:nvPr>
        </p:nvSpPr>
        <p:spPr/>
        <p:txBody>
          <a:bodyPr/>
          <a:lstStyle/>
          <a:p>
            <a:pPr marL="0" indent="0" algn="ctr">
              <a:buNone/>
            </a:pPr>
            <a:r>
              <a:rPr lang="en-US" dirty="0"/>
              <a:t>FAA Handbook     FAA-H-8083-19A</a:t>
            </a:r>
          </a:p>
        </p:txBody>
      </p:sp>
      <p:sp>
        <p:nvSpPr>
          <p:cNvPr id="4" name="Slide Number Placeholder 3">
            <a:extLst>
              <a:ext uri="{FF2B5EF4-FFF2-40B4-BE49-F238E27FC236}">
                <a16:creationId xmlns:a16="http://schemas.microsoft.com/office/drawing/2014/main" id="{20DAC975-D35D-45F6-8024-3A08C57B7DB9}"/>
              </a:ext>
            </a:extLst>
          </p:cNvPr>
          <p:cNvSpPr>
            <a:spLocks noGrp="1"/>
          </p:cNvSpPr>
          <p:nvPr>
            <p:ph type="sldNum" sz="quarter" idx="4"/>
          </p:nvPr>
        </p:nvSpPr>
        <p:spPr/>
        <p:txBody>
          <a:bodyPr/>
          <a:lstStyle/>
          <a:p>
            <a:fld id="{74438B1A-AF1B-4C8B-993E-1BADE62A2451}" type="slidenum">
              <a:rPr lang="en-US" smtClean="0"/>
              <a:pPr/>
              <a:t>19</a:t>
            </a:fld>
            <a:endParaRPr lang="en-US" dirty="0"/>
          </a:p>
        </p:txBody>
      </p:sp>
      <p:pic>
        <p:nvPicPr>
          <p:cNvPr id="5" name="Picture 4">
            <a:extLst>
              <a:ext uri="{FF2B5EF4-FFF2-40B4-BE49-F238E27FC236}">
                <a16:creationId xmlns:a16="http://schemas.microsoft.com/office/drawing/2014/main" id="{64E5807A-673D-4DA3-8DE1-55A75CCF4790}"/>
              </a:ext>
            </a:extLst>
          </p:cNvPr>
          <p:cNvPicPr>
            <a:picLocks noChangeAspect="1"/>
          </p:cNvPicPr>
          <p:nvPr/>
        </p:nvPicPr>
        <p:blipFill>
          <a:blip r:embed="rId3"/>
          <a:stretch>
            <a:fillRect/>
          </a:stretch>
        </p:blipFill>
        <p:spPr>
          <a:xfrm>
            <a:off x="3138510" y="2031150"/>
            <a:ext cx="2866979" cy="3701433"/>
          </a:xfrm>
          <a:prstGeom prst="rect">
            <a:avLst/>
          </a:prstGeom>
        </p:spPr>
      </p:pic>
    </p:spTree>
    <p:extLst>
      <p:ext uri="{BB962C8B-B14F-4D97-AF65-F5344CB8AC3E}">
        <p14:creationId xmlns:p14="http://schemas.microsoft.com/office/powerpoint/2010/main" val="1453411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Welcome</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a:t>
            </a:fld>
            <a:endParaRPr lang="en-US" dirty="0"/>
          </a:p>
        </p:txBody>
      </p:sp>
      <p:sp>
        <p:nvSpPr>
          <p:cNvPr id="6" name="Content Placeholder 2"/>
          <p:cNvSpPr>
            <a:spLocks noGrp="1"/>
          </p:cNvSpPr>
          <p:nvPr>
            <p:ph idx="1"/>
          </p:nvPr>
        </p:nvSpPr>
        <p:spPr/>
        <p:txBody>
          <a:bodyPr/>
          <a:lstStyle/>
          <a:p>
            <a:r>
              <a:rPr lang="en-US" dirty="0">
                <a:ea typeface="ＭＳ Ｐゴシック" pitchFamily="34" charset="-128"/>
              </a:rPr>
              <a:t>Exits</a:t>
            </a:r>
          </a:p>
          <a:p>
            <a:r>
              <a:rPr lang="en-US" dirty="0">
                <a:ea typeface="ＭＳ Ｐゴシック" pitchFamily="34" charset="-128"/>
              </a:rPr>
              <a:t>Restrooms</a:t>
            </a:r>
          </a:p>
          <a:p>
            <a:r>
              <a:rPr lang="en-US" dirty="0">
                <a:ea typeface="ＭＳ Ｐゴシック" pitchFamily="34" charset="-128"/>
              </a:rPr>
              <a:t>Emergency Evacuation</a:t>
            </a:r>
          </a:p>
          <a:p>
            <a:r>
              <a:rPr lang="en-US" dirty="0">
                <a:ea typeface="ＭＳ Ｐゴシック" pitchFamily="34" charset="-128"/>
              </a:rPr>
              <a:t>Breaks </a:t>
            </a:r>
          </a:p>
          <a:p>
            <a:r>
              <a:rPr lang="en-US" dirty="0">
                <a:ea typeface="ＭＳ Ｐゴシック" pitchFamily="34" charset="-128"/>
              </a:rPr>
              <a:t>Sponsor Acknowledgment</a:t>
            </a:r>
          </a:p>
          <a:p>
            <a:r>
              <a:rPr lang="en-US" dirty="0">
                <a:ea typeface="ＭＳ Ｐゴシック" pitchFamily="34" charset="-128"/>
              </a:rPr>
              <a:t>Other information</a:t>
            </a:r>
          </a:p>
          <a:p>
            <a:endParaRPr lang="en-US" dirty="0">
              <a:ea typeface="ＭＳ Ｐゴシック" pitchFamily="34" charset="-128"/>
            </a:endParaRPr>
          </a:p>
          <a:p>
            <a:endParaRPr lang="en-US" dirty="0">
              <a:ea typeface="ＭＳ Ｐゴシック" pitchFamily="34" charset="-128"/>
            </a:endParaRPr>
          </a:p>
        </p:txBody>
      </p:sp>
    </p:spTree>
    <p:extLst>
      <p:ext uri="{BB962C8B-B14F-4D97-AF65-F5344CB8AC3E}">
        <p14:creationId xmlns:p14="http://schemas.microsoft.com/office/powerpoint/2010/main" val="8372135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E067D-03F7-4809-AA6F-DA17D6639CA2}"/>
              </a:ext>
            </a:extLst>
          </p:cNvPr>
          <p:cNvSpPr>
            <a:spLocks noGrp="1"/>
          </p:cNvSpPr>
          <p:nvPr>
            <p:ph type="title"/>
          </p:nvPr>
        </p:nvSpPr>
        <p:spPr/>
        <p:txBody>
          <a:bodyPr/>
          <a:lstStyle/>
          <a:p>
            <a:r>
              <a:rPr lang="en-US" dirty="0"/>
              <a:t>AC 43-9C</a:t>
            </a:r>
          </a:p>
        </p:txBody>
      </p:sp>
      <p:sp>
        <p:nvSpPr>
          <p:cNvPr id="4" name="Slide Number Placeholder 3">
            <a:extLst>
              <a:ext uri="{FF2B5EF4-FFF2-40B4-BE49-F238E27FC236}">
                <a16:creationId xmlns:a16="http://schemas.microsoft.com/office/drawing/2014/main" id="{20DAC975-D35D-45F6-8024-3A08C57B7DB9}"/>
              </a:ext>
            </a:extLst>
          </p:cNvPr>
          <p:cNvSpPr>
            <a:spLocks noGrp="1"/>
          </p:cNvSpPr>
          <p:nvPr>
            <p:ph type="sldNum" sz="quarter" idx="4"/>
          </p:nvPr>
        </p:nvSpPr>
        <p:spPr/>
        <p:txBody>
          <a:bodyPr/>
          <a:lstStyle/>
          <a:p>
            <a:fld id="{74438B1A-AF1B-4C8B-993E-1BADE62A2451}" type="slidenum">
              <a:rPr lang="en-US" smtClean="0"/>
              <a:pPr/>
              <a:t>20</a:t>
            </a:fld>
            <a:endParaRPr lang="en-US" dirty="0"/>
          </a:p>
        </p:txBody>
      </p:sp>
      <p:pic>
        <p:nvPicPr>
          <p:cNvPr id="5" name="Picture 4">
            <a:extLst>
              <a:ext uri="{FF2B5EF4-FFF2-40B4-BE49-F238E27FC236}">
                <a16:creationId xmlns:a16="http://schemas.microsoft.com/office/drawing/2014/main" id="{8371D5FB-758A-4B51-AA3B-5FCAC1A64407}"/>
              </a:ext>
            </a:extLst>
          </p:cNvPr>
          <p:cNvPicPr>
            <a:picLocks noChangeAspect="1"/>
          </p:cNvPicPr>
          <p:nvPr/>
        </p:nvPicPr>
        <p:blipFill rotWithShape="1">
          <a:blip r:embed="rId3"/>
          <a:srcRect l="4713" t="2139" r="4137" b="46256"/>
          <a:stretch/>
        </p:blipFill>
        <p:spPr>
          <a:xfrm>
            <a:off x="1846381" y="1389184"/>
            <a:ext cx="5500123" cy="4026877"/>
          </a:xfrm>
          <a:prstGeom prst="rect">
            <a:avLst/>
          </a:prstGeom>
        </p:spPr>
      </p:pic>
    </p:spTree>
    <p:extLst>
      <p:ext uri="{BB962C8B-B14F-4D97-AF65-F5344CB8AC3E}">
        <p14:creationId xmlns:p14="http://schemas.microsoft.com/office/powerpoint/2010/main" val="19098307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C544D-1E88-4E20-A3A2-E5B85637C83A}"/>
              </a:ext>
            </a:extLst>
          </p:cNvPr>
          <p:cNvSpPr>
            <a:spLocks noGrp="1"/>
          </p:cNvSpPr>
          <p:nvPr>
            <p:ph type="title"/>
          </p:nvPr>
        </p:nvSpPr>
        <p:spPr>
          <a:xfrm>
            <a:off x="0" y="344488"/>
            <a:ext cx="9144000" cy="5370512"/>
          </a:xfrm>
        </p:spPr>
        <p:txBody>
          <a:bodyPr/>
          <a:lstStyle/>
          <a:p>
            <a:pPr algn="ctr"/>
            <a:r>
              <a:rPr lang="en-US" sz="4400" dirty="0">
                <a:solidFill>
                  <a:srgbClr val="FF0000"/>
                </a:solidFill>
                <a:effectLst>
                  <a:outerShdw blurRad="38100" dist="38100" dir="2700000" algn="tl">
                    <a:srgbClr val="000000">
                      <a:alpha val="43137"/>
                    </a:srgbClr>
                  </a:outerShdw>
                </a:effectLst>
              </a:rPr>
              <a:t>Don’t take an Airplane </a:t>
            </a:r>
            <a:br>
              <a:rPr lang="en-US" sz="4400" dirty="0">
                <a:solidFill>
                  <a:srgbClr val="FF0000"/>
                </a:solidFill>
                <a:effectLst>
                  <a:outerShdw blurRad="38100" dist="38100" dir="2700000" algn="tl">
                    <a:srgbClr val="000000">
                      <a:alpha val="43137"/>
                    </a:srgbClr>
                  </a:outerShdw>
                </a:effectLst>
              </a:rPr>
            </a:br>
            <a:r>
              <a:rPr lang="en-US" sz="4400" dirty="0">
                <a:solidFill>
                  <a:srgbClr val="FF0000"/>
                </a:solidFill>
                <a:effectLst>
                  <a:outerShdw blurRad="38100" dist="38100" dir="2700000" algn="tl">
                    <a:srgbClr val="000000">
                      <a:alpha val="43137"/>
                    </a:srgbClr>
                  </a:outerShdw>
                </a:effectLst>
              </a:rPr>
              <a:t>without seeing the </a:t>
            </a:r>
            <a:br>
              <a:rPr lang="en-US" sz="4400" dirty="0">
                <a:solidFill>
                  <a:srgbClr val="FF0000"/>
                </a:solidFill>
                <a:effectLst>
                  <a:outerShdw blurRad="38100" dist="38100" dir="2700000" algn="tl">
                    <a:srgbClr val="000000">
                      <a:alpha val="43137"/>
                    </a:srgbClr>
                  </a:outerShdw>
                </a:effectLst>
              </a:rPr>
            </a:br>
            <a:r>
              <a:rPr lang="en-US" sz="4400" dirty="0">
                <a:solidFill>
                  <a:srgbClr val="FF0000"/>
                </a:solidFill>
                <a:effectLst>
                  <a:outerShdw blurRad="38100" dist="38100" dir="2700000" algn="tl">
                    <a:srgbClr val="000000">
                      <a:alpha val="43137"/>
                    </a:srgbClr>
                  </a:outerShdw>
                </a:effectLst>
              </a:rPr>
              <a:t>Approval for Return to service!</a:t>
            </a:r>
          </a:p>
        </p:txBody>
      </p:sp>
      <p:sp>
        <p:nvSpPr>
          <p:cNvPr id="4" name="Slide Number Placeholder 3">
            <a:extLst>
              <a:ext uri="{FF2B5EF4-FFF2-40B4-BE49-F238E27FC236}">
                <a16:creationId xmlns:a16="http://schemas.microsoft.com/office/drawing/2014/main" id="{7D5521E0-9963-484E-AC85-B0E9AF2FBD1D}"/>
              </a:ext>
            </a:extLst>
          </p:cNvPr>
          <p:cNvSpPr>
            <a:spLocks noGrp="1"/>
          </p:cNvSpPr>
          <p:nvPr>
            <p:ph type="sldNum" sz="quarter" idx="4"/>
          </p:nvPr>
        </p:nvSpPr>
        <p:spPr/>
        <p:txBody>
          <a:bodyPr/>
          <a:lstStyle/>
          <a:p>
            <a:fld id="{74438B1A-AF1B-4C8B-993E-1BADE62A2451}" type="slidenum">
              <a:rPr lang="en-US" smtClean="0"/>
              <a:pPr/>
              <a:t>21</a:t>
            </a:fld>
            <a:endParaRPr lang="en-US" dirty="0"/>
          </a:p>
        </p:txBody>
      </p:sp>
    </p:spTree>
    <p:extLst>
      <p:ext uri="{BB962C8B-B14F-4D97-AF65-F5344CB8AC3E}">
        <p14:creationId xmlns:p14="http://schemas.microsoft.com/office/powerpoint/2010/main" val="37705755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4"/>
          </p:nvPr>
        </p:nvSpPr>
        <p:spPr/>
        <p:txBody>
          <a:bodyPr/>
          <a:lstStyle/>
          <a:p>
            <a:fld id="{74438B1A-AF1B-4C8B-993E-1BADE62A2451}" type="slidenum">
              <a:rPr lang="en-US" smtClean="0"/>
              <a:pPr/>
              <a:t>22</a:t>
            </a:fld>
            <a:endParaRPr lang="en-US" dirty="0"/>
          </a:p>
        </p:txBody>
      </p:sp>
      <p:pic>
        <p:nvPicPr>
          <p:cNvPr id="5" name="Picture 4" descr="Rodin_Think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9795" y="2479531"/>
            <a:ext cx="2540000" cy="31623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5439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Proficiency and Peace of Mind</a:t>
            </a:r>
          </a:p>
        </p:txBody>
      </p:sp>
      <p:sp>
        <p:nvSpPr>
          <p:cNvPr id="4" name="Slide Number Placeholder 3"/>
          <p:cNvSpPr>
            <a:spLocks noGrp="1"/>
          </p:cNvSpPr>
          <p:nvPr>
            <p:ph type="sldNum" sz="quarter" idx="4"/>
          </p:nvPr>
        </p:nvSpPr>
        <p:spPr/>
        <p:txBody>
          <a:bodyPr/>
          <a:lstStyle/>
          <a:p>
            <a:fld id="{74438B1A-AF1B-4C8B-993E-1BADE62A2451}" type="slidenum">
              <a:rPr lang="en-US" smtClean="0"/>
              <a:pPr/>
              <a:t>23</a:t>
            </a:fld>
            <a:endParaRPr lang="en-US" dirty="0"/>
          </a:p>
        </p:txBody>
      </p:sp>
      <p:pic>
        <p:nvPicPr>
          <p:cNvPr id="5" name="Picture 12"/>
          <p:cNvPicPr>
            <a:picLocks noChangeAspect="1" noChangeArrowheads="1"/>
          </p:cNvPicPr>
          <p:nvPr/>
        </p:nvPicPr>
        <p:blipFill rotWithShape="1">
          <a:blip r:embed="rId3">
            <a:extLst>
              <a:ext uri="{28A0092B-C50C-407E-A947-70E740481C1C}">
                <a14:useLocalDpi xmlns:a14="http://schemas.microsoft.com/office/drawing/2010/main" val="0"/>
              </a:ext>
            </a:extLst>
          </a:blip>
          <a:srcRect l="22065" r="20389"/>
          <a:stretch/>
        </p:blipFill>
        <p:spPr bwMode="auto">
          <a:xfrm>
            <a:off x="5677871" y="1611085"/>
            <a:ext cx="3253389" cy="37721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6" name="Picture 9"/>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706059" y="3298785"/>
            <a:ext cx="3054658" cy="2293600"/>
          </a:xfrm>
          <a:ln w="190500" cap="sq">
            <a:solidFill>
              <a:srgbClr val="C8C6BD"/>
            </a:solidFill>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8" name="Rectangle 2"/>
          <p:cNvSpPr txBox="1">
            <a:spLocks noChangeArrowheads="1"/>
          </p:cNvSpPr>
          <p:nvPr/>
        </p:nvSpPr>
        <p:spPr bwMode="auto">
          <a:xfrm>
            <a:off x="540374" y="1087435"/>
            <a:ext cx="7162800" cy="429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a:lnSpc>
                <a:spcPct val="90000"/>
              </a:lnSpc>
              <a:spcBef>
                <a:spcPct val="70000"/>
              </a:spcBef>
              <a:tabLst>
                <a:tab pos="631825" algn="l"/>
              </a:tabLst>
              <a:defRPr/>
            </a:pPr>
            <a:r>
              <a:rPr lang="en-US" kern="0" dirty="0"/>
              <a:t>Fly regularly with your CFI</a:t>
            </a:r>
          </a:p>
          <a:p>
            <a:pPr>
              <a:lnSpc>
                <a:spcPct val="90000"/>
              </a:lnSpc>
              <a:spcBef>
                <a:spcPct val="70000"/>
              </a:spcBef>
              <a:tabLst>
                <a:tab pos="631825" algn="l"/>
              </a:tabLst>
              <a:defRPr/>
            </a:pPr>
            <a:r>
              <a:rPr lang="en-US" kern="0" dirty="0"/>
              <a:t>Perfect Practice</a:t>
            </a:r>
          </a:p>
          <a:p>
            <a:pPr>
              <a:lnSpc>
                <a:spcPct val="90000"/>
              </a:lnSpc>
              <a:spcBef>
                <a:spcPct val="70000"/>
              </a:spcBef>
              <a:tabLst>
                <a:tab pos="631825" algn="l"/>
              </a:tabLst>
              <a:defRPr/>
            </a:pPr>
            <a:r>
              <a:rPr lang="en-US" kern="0" dirty="0"/>
              <a:t>Document in WINGS</a:t>
            </a:r>
          </a:p>
          <a:p>
            <a:pPr marL="0" indent="0">
              <a:lnSpc>
                <a:spcPct val="90000"/>
              </a:lnSpc>
              <a:spcBef>
                <a:spcPct val="70000"/>
              </a:spcBef>
              <a:buNone/>
              <a:tabLst>
                <a:tab pos="631825" algn="l"/>
              </a:tabLst>
              <a:defRPr/>
            </a:pPr>
            <a:endParaRPr lang="en-US" kern="0" dirty="0"/>
          </a:p>
          <a:p>
            <a:pPr marL="0" indent="0">
              <a:lnSpc>
                <a:spcPct val="90000"/>
              </a:lnSpc>
              <a:spcBef>
                <a:spcPct val="70000"/>
              </a:spcBef>
              <a:buFontTx/>
              <a:buNone/>
              <a:tabLst>
                <a:tab pos="631825" algn="l"/>
              </a:tabLst>
              <a:defRPr/>
            </a:pPr>
            <a:r>
              <a:rPr lang="en-US" kern="0" dirty="0"/>
              <a:t>	</a:t>
            </a:r>
          </a:p>
        </p:txBody>
      </p:sp>
    </p:spTree>
    <p:extLst>
      <p:ext uri="{BB962C8B-B14F-4D97-AF65-F5344CB8AC3E}">
        <p14:creationId xmlns:p14="http://schemas.microsoft.com/office/powerpoint/2010/main" val="141531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 for attending	</a:t>
            </a:r>
          </a:p>
        </p:txBody>
      </p:sp>
      <p:sp>
        <p:nvSpPr>
          <p:cNvPr id="3" name="Content Placeholder 2"/>
          <p:cNvSpPr>
            <a:spLocks noGrp="1"/>
          </p:cNvSpPr>
          <p:nvPr>
            <p:ph idx="1"/>
          </p:nvPr>
        </p:nvSpPr>
        <p:spPr>
          <a:xfrm>
            <a:off x="448003" y="1161284"/>
            <a:ext cx="8050213" cy="4391025"/>
          </a:xfrm>
        </p:spPr>
        <p:txBody>
          <a:bodyPr/>
          <a:lstStyle/>
          <a:p>
            <a:r>
              <a:rPr lang="en-US" dirty="0"/>
              <a:t>You are vital members of our GA safety community</a:t>
            </a:r>
          </a:p>
        </p:txBody>
      </p:sp>
      <p:sp>
        <p:nvSpPr>
          <p:cNvPr id="4" name="Slide Number Placeholder 3"/>
          <p:cNvSpPr>
            <a:spLocks noGrp="1"/>
          </p:cNvSpPr>
          <p:nvPr>
            <p:ph type="sldNum" sz="quarter" idx="4"/>
          </p:nvPr>
        </p:nvSpPr>
        <p:spPr/>
        <p:txBody>
          <a:bodyPr/>
          <a:lstStyle/>
          <a:p>
            <a:fld id="{74438B1A-AF1B-4C8B-993E-1BADE62A2451}" type="slidenum">
              <a:rPr lang="en-US" smtClean="0"/>
              <a:pPr/>
              <a:t>24</a:t>
            </a:fld>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5591" y="3577988"/>
            <a:ext cx="2481228" cy="186215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1515" y="1816531"/>
            <a:ext cx="2547540" cy="191192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5023" y="3166752"/>
            <a:ext cx="3714057" cy="160962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8041748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227475" y="354380"/>
            <a:ext cx="4940269" cy="1395412"/>
          </a:xfrm>
        </p:spPr>
        <p:txBody>
          <a:bodyPr/>
          <a:lstStyle/>
          <a:p>
            <a:r>
              <a:rPr lang="en-US" sz="3600" dirty="0"/>
              <a:t>The National FAA Safety Team Presents</a:t>
            </a:r>
          </a:p>
        </p:txBody>
      </p:sp>
      <p:sp>
        <p:nvSpPr>
          <p:cNvPr id="32780" name="Rectangle 12"/>
          <p:cNvSpPr>
            <a:spLocks noGrp="1" noChangeArrowheads="1"/>
          </p:cNvSpPr>
          <p:nvPr>
            <p:ph type="subTitle" idx="1"/>
          </p:nvPr>
        </p:nvSpPr>
        <p:spPr/>
        <p:txBody>
          <a:bodyPr/>
          <a:lstStyle/>
          <a:p>
            <a:r>
              <a:rPr lang="en-US" dirty="0"/>
              <a:t>What is an Approval for Return to Service</a:t>
            </a:r>
            <a:endParaRPr lang="en-US" dirty="0">
              <a:solidFill>
                <a:schemeClr val="tx1"/>
              </a:solidFill>
            </a:endParaRPr>
          </a:p>
        </p:txBody>
      </p:sp>
      <p:sp>
        <p:nvSpPr>
          <p:cNvPr id="32785" name="Text Box 17"/>
          <p:cNvSpPr txBox="1">
            <a:spLocks noChangeArrowheads="1"/>
          </p:cNvSpPr>
          <p:nvPr/>
        </p:nvSpPr>
        <p:spPr bwMode="auto">
          <a:xfrm>
            <a:off x="1856613" y="3411590"/>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&lt;Audience&gt;</a:t>
            </a:r>
          </a:p>
        </p:txBody>
      </p:sp>
      <p:sp>
        <p:nvSpPr>
          <p:cNvPr id="32786" name="Text Box 18"/>
          <p:cNvSpPr txBox="1">
            <a:spLocks noChangeArrowheads="1"/>
          </p:cNvSpPr>
          <p:nvPr/>
        </p:nvSpPr>
        <p:spPr bwMode="auto">
          <a:xfrm>
            <a:off x="1843970" y="3791452"/>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&lt;Presenter&gt;</a:t>
            </a:r>
          </a:p>
        </p:txBody>
      </p:sp>
      <p:sp>
        <p:nvSpPr>
          <p:cNvPr id="32787" name="Text Box 19"/>
          <p:cNvSpPr txBox="1">
            <a:spLocks noChangeArrowheads="1"/>
          </p:cNvSpPr>
          <p:nvPr/>
        </p:nvSpPr>
        <p:spPr bwMode="auto">
          <a:xfrm>
            <a:off x="1850253" y="4161188"/>
            <a:ext cx="34655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 &gt;</a:t>
            </a:r>
          </a:p>
        </p:txBody>
      </p:sp>
    </p:spTree>
    <p:extLst>
      <p:ext uri="{BB962C8B-B14F-4D97-AF65-F5344CB8AC3E}">
        <p14:creationId xmlns:p14="http://schemas.microsoft.com/office/powerpoint/2010/main" val="139906947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C544D-1E88-4E20-A3A2-E5B85637C83A}"/>
              </a:ext>
            </a:extLst>
          </p:cNvPr>
          <p:cNvSpPr>
            <a:spLocks noGrp="1"/>
          </p:cNvSpPr>
          <p:nvPr>
            <p:ph type="title"/>
          </p:nvPr>
        </p:nvSpPr>
        <p:spPr>
          <a:xfrm>
            <a:off x="0" y="344488"/>
            <a:ext cx="9144000" cy="5370512"/>
          </a:xfrm>
        </p:spPr>
        <p:txBody>
          <a:bodyPr/>
          <a:lstStyle/>
          <a:p>
            <a:pPr algn="ctr"/>
            <a:r>
              <a:rPr lang="en-US" sz="4400" dirty="0">
                <a:solidFill>
                  <a:srgbClr val="FF0000"/>
                </a:solidFill>
                <a:effectLst>
                  <a:outerShdw blurRad="38100" dist="38100" dir="2700000" algn="tl">
                    <a:srgbClr val="000000">
                      <a:alpha val="43137"/>
                    </a:srgbClr>
                  </a:outerShdw>
                </a:effectLst>
              </a:rPr>
              <a:t>Don’t take an Airplane </a:t>
            </a:r>
            <a:br>
              <a:rPr lang="en-US" sz="4400" dirty="0">
                <a:solidFill>
                  <a:srgbClr val="FF0000"/>
                </a:solidFill>
                <a:effectLst>
                  <a:outerShdw blurRad="38100" dist="38100" dir="2700000" algn="tl">
                    <a:srgbClr val="000000">
                      <a:alpha val="43137"/>
                    </a:srgbClr>
                  </a:outerShdw>
                </a:effectLst>
              </a:rPr>
            </a:br>
            <a:r>
              <a:rPr lang="en-US" sz="4400" dirty="0">
                <a:solidFill>
                  <a:srgbClr val="FF0000"/>
                </a:solidFill>
                <a:effectLst>
                  <a:outerShdw blurRad="38100" dist="38100" dir="2700000" algn="tl">
                    <a:srgbClr val="000000">
                      <a:alpha val="43137"/>
                    </a:srgbClr>
                  </a:outerShdw>
                </a:effectLst>
              </a:rPr>
              <a:t>without seeing the </a:t>
            </a:r>
            <a:br>
              <a:rPr lang="en-US" sz="4400" dirty="0">
                <a:solidFill>
                  <a:srgbClr val="FF0000"/>
                </a:solidFill>
                <a:effectLst>
                  <a:outerShdw blurRad="38100" dist="38100" dir="2700000" algn="tl">
                    <a:srgbClr val="000000">
                      <a:alpha val="43137"/>
                    </a:srgbClr>
                  </a:outerShdw>
                </a:effectLst>
              </a:rPr>
            </a:br>
            <a:r>
              <a:rPr lang="en-US" sz="4400" dirty="0">
                <a:solidFill>
                  <a:srgbClr val="FF0000"/>
                </a:solidFill>
                <a:effectLst>
                  <a:outerShdw blurRad="38100" dist="38100" dir="2700000" algn="tl">
                    <a:srgbClr val="000000">
                      <a:alpha val="43137"/>
                    </a:srgbClr>
                  </a:outerShdw>
                </a:effectLst>
              </a:rPr>
              <a:t>Approval for Return to Service!</a:t>
            </a:r>
          </a:p>
        </p:txBody>
      </p:sp>
      <p:sp>
        <p:nvSpPr>
          <p:cNvPr id="4" name="Slide Number Placeholder 3">
            <a:extLst>
              <a:ext uri="{FF2B5EF4-FFF2-40B4-BE49-F238E27FC236}">
                <a16:creationId xmlns:a16="http://schemas.microsoft.com/office/drawing/2014/main" id="{7D5521E0-9963-484E-AC85-B0E9AF2FBD1D}"/>
              </a:ext>
            </a:extLst>
          </p:cNvPr>
          <p:cNvSpPr>
            <a:spLocks noGrp="1"/>
          </p:cNvSpPr>
          <p:nvPr>
            <p:ph type="sldNum" sz="quarter" idx="4"/>
          </p:nvPr>
        </p:nvSpPr>
        <p:spPr/>
        <p:txBody>
          <a:bodyPr/>
          <a:lstStyle/>
          <a:p>
            <a:fld id="{74438B1A-AF1B-4C8B-993E-1BADE62A2451}" type="slidenum">
              <a:rPr lang="en-US" smtClean="0"/>
              <a:pPr/>
              <a:t>3</a:t>
            </a:fld>
            <a:endParaRPr lang="en-US" dirty="0"/>
          </a:p>
        </p:txBody>
      </p:sp>
    </p:spTree>
    <p:extLst>
      <p:ext uri="{BB962C8B-B14F-4D97-AF65-F5344CB8AC3E}">
        <p14:creationId xmlns:p14="http://schemas.microsoft.com/office/powerpoint/2010/main" val="3114828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E067D-03F7-4809-AA6F-DA17D6639CA2}"/>
              </a:ext>
            </a:extLst>
          </p:cNvPr>
          <p:cNvSpPr>
            <a:spLocks noGrp="1"/>
          </p:cNvSpPr>
          <p:nvPr>
            <p:ph type="title"/>
          </p:nvPr>
        </p:nvSpPr>
        <p:spPr>
          <a:xfrm>
            <a:off x="428625" y="344488"/>
            <a:ext cx="8472488" cy="1195318"/>
          </a:xfrm>
        </p:spPr>
        <p:txBody>
          <a:bodyPr/>
          <a:lstStyle/>
          <a:p>
            <a:pPr algn="ctr"/>
            <a:r>
              <a:rPr lang="en-US" dirty="0"/>
              <a:t>What is an Approval for </a:t>
            </a:r>
            <a:br>
              <a:rPr lang="en-US" dirty="0"/>
            </a:br>
            <a:r>
              <a:rPr lang="en-US" dirty="0"/>
              <a:t>Return to Service?</a:t>
            </a:r>
          </a:p>
        </p:txBody>
      </p:sp>
      <p:sp>
        <p:nvSpPr>
          <p:cNvPr id="4" name="Slide Number Placeholder 3">
            <a:extLst>
              <a:ext uri="{FF2B5EF4-FFF2-40B4-BE49-F238E27FC236}">
                <a16:creationId xmlns:a16="http://schemas.microsoft.com/office/drawing/2014/main" id="{20DAC975-D35D-45F6-8024-3A08C57B7DB9}"/>
              </a:ext>
            </a:extLst>
          </p:cNvPr>
          <p:cNvSpPr>
            <a:spLocks noGrp="1"/>
          </p:cNvSpPr>
          <p:nvPr>
            <p:ph type="sldNum" sz="quarter" idx="4"/>
          </p:nvPr>
        </p:nvSpPr>
        <p:spPr/>
        <p:txBody>
          <a:bodyPr/>
          <a:lstStyle/>
          <a:p>
            <a:fld id="{74438B1A-AF1B-4C8B-993E-1BADE62A2451}" type="slidenum">
              <a:rPr lang="en-US" smtClean="0"/>
              <a:pPr/>
              <a:t>4</a:t>
            </a:fld>
            <a:endParaRPr lang="en-US" dirty="0"/>
          </a:p>
        </p:txBody>
      </p:sp>
      <p:pic>
        <p:nvPicPr>
          <p:cNvPr id="5" name="Picture 4">
            <a:extLst>
              <a:ext uri="{FF2B5EF4-FFF2-40B4-BE49-F238E27FC236}">
                <a16:creationId xmlns:a16="http://schemas.microsoft.com/office/drawing/2014/main" id="{0E52B168-CA78-4469-A156-43FCE82E62A5}"/>
              </a:ext>
            </a:extLst>
          </p:cNvPr>
          <p:cNvPicPr>
            <a:picLocks noChangeAspect="1"/>
          </p:cNvPicPr>
          <p:nvPr/>
        </p:nvPicPr>
        <p:blipFill rotWithShape="1">
          <a:blip r:embed="rId3"/>
          <a:srcRect t="2724"/>
          <a:stretch/>
        </p:blipFill>
        <p:spPr>
          <a:xfrm>
            <a:off x="1314450" y="1539806"/>
            <a:ext cx="6515099" cy="4093034"/>
          </a:xfrm>
          <a:prstGeom prst="rect">
            <a:avLst/>
          </a:prstGeom>
        </p:spPr>
      </p:pic>
    </p:spTree>
    <p:extLst>
      <p:ext uri="{BB962C8B-B14F-4D97-AF65-F5344CB8AC3E}">
        <p14:creationId xmlns:p14="http://schemas.microsoft.com/office/powerpoint/2010/main" val="3076914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DAC975-D35D-45F6-8024-3A08C57B7DB9}"/>
              </a:ext>
            </a:extLst>
          </p:cNvPr>
          <p:cNvSpPr>
            <a:spLocks noGrp="1"/>
          </p:cNvSpPr>
          <p:nvPr>
            <p:ph type="sldNum" sz="quarter" idx="4"/>
          </p:nvPr>
        </p:nvSpPr>
        <p:spPr/>
        <p:txBody>
          <a:bodyPr/>
          <a:lstStyle/>
          <a:p>
            <a:fld id="{74438B1A-AF1B-4C8B-993E-1BADE62A2451}" type="slidenum">
              <a:rPr lang="en-US" smtClean="0"/>
              <a:pPr/>
              <a:t>5</a:t>
            </a:fld>
            <a:endParaRPr lang="en-US" dirty="0"/>
          </a:p>
        </p:txBody>
      </p:sp>
      <p:sp>
        <p:nvSpPr>
          <p:cNvPr id="7" name="Title 1">
            <a:extLst>
              <a:ext uri="{FF2B5EF4-FFF2-40B4-BE49-F238E27FC236}">
                <a16:creationId xmlns:a16="http://schemas.microsoft.com/office/drawing/2014/main" id="{E11E8AED-A6C9-4E2F-B5BB-A540894117FB}"/>
              </a:ext>
            </a:extLst>
          </p:cNvPr>
          <p:cNvSpPr>
            <a:spLocks noGrp="1"/>
          </p:cNvSpPr>
          <p:nvPr>
            <p:ph type="title"/>
          </p:nvPr>
        </p:nvSpPr>
        <p:spPr>
          <a:xfrm>
            <a:off x="428625" y="344488"/>
            <a:ext cx="8472488" cy="1195318"/>
          </a:xfrm>
        </p:spPr>
        <p:txBody>
          <a:bodyPr/>
          <a:lstStyle/>
          <a:p>
            <a:pPr algn="ctr"/>
            <a:r>
              <a:rPr lang="en-US" dirty="0"/>
              <a:t>What is an Approval for </a:t>
            </a:r>
            <a:br>
              <a:rPr lang="en-US" dirty="0"/>
            </a:br>
            <a:r>
              <a:rPr lang="en-US" dirty="0"/>
              <a:t>Return to Service?</a:t>
            </a:r>
          </a:p>
        </p:txBody>
      </p:sp>
      <p:grpSp>
        <p:nvGrpSpPr>
          <p:cNvPr id="34" name="Group 33">
            <a:extLst>
              <a:ext uri="{FF2B5EF4-FFF2-40B4-BE49-F238E27FC236}">
                <a16:creationId xmlns:a16="http://schemas.microsoft.com/office/drawing/2014/main" id="{A35BC956-7516-4A3B-916B-D095D5A72A8E}"/>
              </a:ext>
            </a:extLst>
          </p:cNvPr>
          <p:cNvGrpSpPr/>
          <p:nvPr/>
        </p:nvGrpSpPr>
        <p:grpSpPr>
          <a:xfrm>
            <a:off x="1310682" y="1666875"/>
            <a:ext cx="6518867" cy="4023437"/>
            <a:chOff x="1071993" y="1778224"/>
            <a:chExt cx="6178250" cy="3813208"/>
          </a:xfrm>
        </p:grpSpPr>
        <p:pic>
          <p:nvPicPr>
            <p:cNvPr id="8" name="Picture 7">
              <a:extLst>
                <a:ext uri="{FF2B5EF4-FFF2-40B4-BE49-F238E27FC236}">
                  <a16:creationId xmlns:a16="http://schemas.microsoft.com/office/drawing/2014/main" id="{C1BCE8C2-7576-4A25-AA09-AAB2B4E67622}"/>
                </a:ext>
              </a:extLst>
            </p:cNvPr>
            <p:cNvPicPr>
              <a:picLocks noChangeAspect="1"/>
            </p:cNvPicPr>
            <p:nvPr/>
          </p:nvPicPr>
          <p:blipFill>
            <a:blip r:embed="rId3"/>
            <a:stretch>
              <a:fillRect/>
            </a:stretch>
          </p:blipFill>
          <p:spPr>
            <a:xfrm>
              <a:off x="1071993" y="1778224"/>
              <a:ext cx="3471199" cy="2693650"/>
            </a:xfrm>
            <a:prstGeom prst="rect">
              <a:avLst/>
            </a:prstGeom>
          </p:spPr>
        </p:pic>
        <p:grpSp>
          <p:nvGrpSpPr>
            <p:cNvPr id="33" name="Group 32">
              <a:extLst>
                <a:ext uri="{FF2B5EF4-FFF2-40B4-BE49-F238E27FC236}">
                  <a16:creationId xmlns:a16="http://schemas.microsoft.com/office/drawing/2014/main" id="{6051DEA1-9FF7-4B2F-80A7-C83909E61EAA}"/>
                </a:ext>
              </a:extLst>
            </p:cNvPr>
            <p:cNvGrpSpPr/>
            <p:nvPr/>
          </p:nvGrpSpPr>
          <p:grpSpPr>
            <a:xfrm>
              <a:off x="3779044" y="3167985"/>
              <a:ext cx="3471199" cy="2423447"/>
              <a:chOff x="4664869" y="1996153"/>
              <a:chExt cx="3471199" cy="2423447"/>
            </a:xfrm>
          </p:grpSpPr>
          <p:sp>
            <p:nvSpPr>
              <p:cNvPr id="32" name="Rectangle 31">
                <a:extLst>
                  <a:ext uri="{FF2B5EF4-FFF2-40B4-BE49-F238E27FC236}">
                    <a16:creationId xmlns:a16="http://schemas.microsoft.com/office/drawing/2014/main" id="{370B8516-F6C0-4D17-A6C4-5D50E11FDD98}"/>
                  </a:ext>
                </a:extLst>
              </p:cNvPr>
              <p:cNvSpPr/>
              <p:nvPr/>
            </p:nvSpPr>
            <p:spPr bwMode="auto">
              <a:xfrm>
                <a:off x="4664869" y="1996153"/>
                <a:ext cx="3471199" cy="2423447"/>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grpSp>
            <p:nvGrpSpPr>
              <p:cNvPr id="31" name="Group 30">
                <a:extLst>
                  <a:ext uri="{FF2B5EF4-FFF2-40B4-BE49-F238E27FC236}">
                    <a16:creationId xmlns:a16="http://schemas.microsoft.com/office/drawing/2014/main" id="{C9E7C042-BD79-46A2-B262-99441F3DD4BD}"/>
                  </a:ext>
                </a:extLst>
              </p:cNvPr>
              <p:cNvGrpSpPr/>
              <p:nvPr/>
            </p:nvGrpSpPr>
            <p:grpSpPr>
              <a:xfrm>
                <a:off x="4664869" y="1996153"/>
                <a:ext cx="3471199" cy="2343664"/>
                <a:chOff x="4843462" y="2090225"/>
                <a:chExt cx="3471199" cy="2343664"/>
              </a:xfrm>
            </p:grpSpPr>
            <p:sp>
              <p:nvSpPr>
                <p:cNvPr id="10" name="Rectangle 9">
                  <a:extLst>
                    <a:ext uri="{FF2B5EF4-FFF2-40B4-BE49-F238E27FC236}">
                      <a16:creationId xmlns:a16="http://schemas.microsoft.com/office/drawing/2014/main" id="{10E0A2B3-F09D-4E0E-AC1E-4868FE360B6C}"/>
                    </a:ext>
                  </a:extLst>
                </p:cNvPr>
                <p:cNvSpPr/>
                <p:nvPr/>
              </p:nvSpPr>
              <p:spPr bwMode="auto">
                <a:xfrm>
                  <a:off x="4843462" y="2392243"/>
                  <a:ext cx="1667142" cy="680549"/>
                </a:xfrm>
                <a:prstGeom prst="rect">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11" name="Rectangle 10">
                  <a:extLst>
                    <a:ext uri="{FF2B5EF4-FFF2-40B4-BE49-F238E27FC236}">
                      <a16:creationId xmlns:a16="http://schemas.microsoft.com/office/drawing/2014/main" id="{BBF801E6-BFE7-43C7-8139-AF516711D2CE}"/>
                    </a:ext>
                  </a:extLst>
                </p:cNvPr>
                <p:cNvSpPr/>
                <p:nvPr/>
              </p:nvSpPr>
              <p:spPr bwMode="auto">
                <a:xfrm>
                  <a:off x="6510604" y="2392243"/>
                  <a:ext cx="1804057" cy="680549"/>
                </a:xfrm>
                <a:prstGeom prst="rect">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12" name="Rectangle 11">
                  <a:extLst>
                    <a:ext uri="{FF2B5EF4-FFF2-40B4-BE49-F238E27FC236}">
                      <a16:creationId xmlns:a16="http://schemas.microsoft.com/office/drawing/2014/main" id="{CD82EE88-8FBB-423E-87A3-13122EB06682}"/>
                    </a:ext>
                  </a:extLst>
                </p:cNvPr>
                <p:cNvSpPr/>
                <p:nvPr/>
              </p:nvSpPr>
              <p:spPr bwMode="auto">
                <a:xfrm>
                  <a:off x="7658273" y="2951984"/>
                  <a:ext cx="656388" cy="120807"/>
                </a:xfrm>
                <a:prstGeom prst="rect">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13" name="Rectangle 12">
                  <a:extLst>
                    <a:ext uri="{FF2B5EF4-FFF2-40B4-BE49-F238E27FC236}">
                      <a16:creationId xmlns:a16="http://schemas.microsoft.com/office/drawing/2014/main" id="{C9447E13-D122-4DAF-BAAD-F503413469AB}"/>
                    </a:ext>
                  </a:extLst>
                </p:cNvPr>
                <p:cNvSpPr/>
                <p:nvPr/>
              </p:nvSpPr>
              <p:spPr bwMode="auto">
                <a:xfrm>
                  <a:off x="7001885" y="2951984"/>
                  <a:ext cx="656388" cy="120807"/>
                </a:xfrm>
                <a:prstGeom prst="rect">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14" name="Rectangle 13">
                  <a:extLst>
                    <a:ext uri="{FF2B5EF4-FFF2-40B4-BE49-F238E27FC236}">
                      <a16:creationId xmlns:a16="http://schemas.microsoft.com/office/drawing/2014/main" id="{34460739-B6D2-47A1-823F-A22F363A95C4}"/>
                    </a:ext>
                  </a:extLst>
                </p:cNvPr>
                <p:cNvSpPr/>
                <p:nvPr/>
              </p:nvSpPr>
              <p:spPr bwMode="auto">
                <a:xfrm>
                  <a:off x="4843462" y="3072792"/>
                  <a:ext cx="1667142" cy="680549"/>
                </a:xfrm>
                <a:prstGeom prst="rect">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id="{B6AA5F7D-6ACF-4C50-9B5A-BCC2F016E2BC}"/>
                    </a:ext>
                  </a:extLst>
                </p:cNvPr>
                <p:cNvSpPr/>
                <p:nvPr/>
              </p:nvSpPr>
              <p:spPr bwMode="auto">
                <a:xfrm>
                  <a:off x="6510604" y="3072792"/>
                  <a:ext cx="1804057" cy="680549"/>
                </a:xfrm>
                <a:prstGeom prst="rect">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16" name="Rectangle 15">
                  <a:extLst>
                    <a:ext uri="{FF2B5EF4-FFF2-40B4-BE49-F238E27FC236}">
                      <a16:creationId xmlns:a16="http://schemas.microsoft.com/office/drawing/2014/main" id="{FB07A4EA-5CB9-4194-9760-AF8084F30F95}"/>
                    </a:ext>
                  </a:extLst>
                </p:cNvPr>
                <p:cNvSpPr/>
                <p:nvPr/>
              </p:nvSpPr>
              <p:spPr bwMode="auto">
                <a:xfrm>
                  <a:off x="7658273" y="3632533"/>
                  <a:ext cx="656388" cy="120807"/>
                </a:xfrm>
                <a:prstGeom prst="rect">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17" name="Rectangle 16">
                  <a:extLst>
                    <a:ext uri="{FF2B5EF4-FFF2-40B4-BE49-F238E27FC236}">
                      <a16:creationId xmlns:a16="http://schemas.microsoft.com/office/drawing/2014/main" id="{3A0FC726-F7FC-4B35-B0B9-B071C09ABBBD}"/>
                    </a:ext>
                  </a:extLst>
                </p:cNvPr>
                <p:cNvSpPr/>
                <p:nvPr/>
              </p:nvSpPr>
              <p:spPr bwMode="auto">
                <a:xfrm>
                  <a:off x="7001885" y="3632533"/>
                  <a:ext cx="656388" cy="120807"/>
                </a:xfrm>
                <a:prstGeom prst="rect">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18" name="Rectangle 17">
                  <a:extLst>
                    <a:ext uri="{FF2B5EF4-FFF2-40B4-BE49-F238E27FC236}">
                      <a16:creationId xmlns:a16="http://schemas.microsoft.com/office/drawing/2014/main" id="{1C0E7EC2-EF28-4B68-81FB-D1A45B2E9DFE}"/>
                    </a:ext>
                  </a:extLst>
                </p:cNvPr>
                <p:cNvSpPr/>
                <p:nvPr/>
              </p:nvSpPr>
              <p:spPr bwMode="auto">
                <a:xfrm>
                  <a:off x="4843462" y="3753340"/>
                  <a:ext cx="1667142" cy="680549"/>
                </a:xfrm>
                <a:prstGeom prst="rect">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19" name="Rectangle 18">
                  <a:extLst>
                    <a:ext uri="{FF2B5EF4-FFF2-40B4-BE49-F238E27FC236}">
                      <a16:creationId xmlns:a16="http://schemas.microsoft.com/office/drawing/2014/main" id="{C1EFDEC5-EDAD-48A0-8D95-5E3B8F638F9A}"/>
                    </a:ext>
                  </a:extLst>
                </p:cNvPr>
                <p:cNvSpPr/>
                <p:nvPr/>
              </p:nvSpPr>
              <p:spPr bwMode="auto">
                <a:xfrm>
                  <a:off x="6510604" y="3753340"/>
                  <a:ext cx="1804057" cy="680549"/>
                </a:xfrm>
                <a:prstGeom prst="rect">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20" name="Rectangle 19">
                  <a:extLst>
                    <a:ext uri="{FF2B5EF4-FFF2-40B4-BE49-F238E27FC236}">
                      <a16:creationId xmlns:a16="http://schemas.microsoft.com/office/drawing/2014/main" id="{0D58D166-083A-4250-9032-5BC7E4998C86}"/>
                    </a:ext>
                  </a:extLst>
                </p:cNvPr>
                <p:cNvSpPr/>
                <p:nvPr/>
              </p:nvSpPr>
              <p:spPr bwMode="auto">
                <a:xfrm>
                  <a:off x="7658273" y="4313082"/>
                  <a:ext cx="656388" cy="120807"/>
                </a:xfrm>
                <a:prstGeom prst="rect">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21" name="Rectangle 20">
                  <a:extLst>
                    <a:ext uri="{FF2B5EF4-FFF2-40B4-BE49-F238E27FC236}">
                      <a16:creationId xmlns:a16="http://schemas.microsoft.com/office/drawing/2014/main" id="{1EA83457-292F-4347-8114-570A155E3EA5}"/>
                    </a:ext>
                  </a:extLst>
                </p:cNvPr>
                <p:cNvSpPr/>
                <p:nvPr/>
              </p:nvSpPr>
              <p:spPr bwMode="auto">
                <a:xfrm>
                  <a:off x="7001885" y="4313082"/>
                  <a:ext cx="656388" cy="120807"/>
                </a:xfrm>
                <a:prstGeom prst="rect">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22" name="TextBox 21">
                  <a:extLst>
                    <a:ext uri="{FF2B5EF4-FFF2-40B4-BE49-F238E27FC236}">
                      <a16:creationId xmlns:a16="http://schemas.microsoft.com/office/drawing/2014/main" id="{749A31C9-1445-4E13-AA61-2494AAACE61A}"/>
                    </a:ext>
                  </a:extLst>
                </p:cNvPr>
                <p:cNvSpPr txBox="1"/>
                <p:nvPr/>
              </p:nvSpPr>
              <p:spPr bwMode="auto">
                <a:xfrm>
                  <a:off x="4843462" y="2158028"/>
                  <a:ext cx="3471199" cy="234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FontTx/>
                    <a:buNone/>
                  </a:pPr>
                  <a:r>
                    <a:rPr lang="en-US" sz="1200" b="1" dirty="0"/>
                    <a:t>Discrepancy list</a:t>
                  </a:r>
                  <a:endParaRPr lang="en-US" sz="1200" b="1" u="sng" dirty="0"/>
                </a:p>
              </p:txBody>
            </p:sp>
            <p:cxnSp>
              <p:nvCxnSpPr>
                <p:cNvPr id="24" name="Straight Connector 23">
                  <a:extLst>
                    <a:ext uri="{FF2B5EF4-FFF2-40B4-BE49-F238E27FC236}">
                      <a16:creationId xmlns:a16="http://schemas.microsoft.com/office/drawing/2014/main" id="{3FCE2079-0C9B-4079-8431-BE29851A156A}"/>
                    </a:ext>
                  </a:extLst>
                </p:cNvPr>
                <p:cNvCxnSpPr>
                  <a:cxnSpLocks/>
                </p:cNvCxnSpPr>
                <p:nvPr/>
              </p:nvCxnSpPr>
              <p:spPr bwMode="auto">
                <a:xfrm flipV="1">
                  <a:off x="5043106" y="2274732"/>
                  <a:ext cx="633928" cy="1"/>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Connector 25">
                  <a:extLst>
                    <a:ext uri="{FF2B5EF4-FFF2-40B4-BE49-F238E27FC236}">
                      <a16:creationId xmlns:a16="http://schemas.microsoft.com/office/drawing/2014/main" id="{37E95932-74FC-491C-A602-57A5B7396044}"/>
                    </a:ext>
                  </a:extLst>
                </p:cNvPr>
                <p:cNvCxnSpPr>
                  <a:cxnSpLocks/>
                </p:cNvCxnSpPr>
                <p:nvPr/>
              </p:nvCxnSpPr>
              <p:spPr bwMode="auto">
                <a:xfrm flipV="1">
                  <a:off x="7482055" y="2271435"/>
                  <a:ext cx="633928" cy="1"/>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TextBox 26">
                  <a:extLst>
                    <a:ext uri="{FF2B5EF4-FFF2-40B4-BE49-F238E27FC236}">
                      <a16:creationId xmlns:a16="http://schemas.microsoft.com/office/drawing/2014/main" id="{9CE72481-8746-43DA-B194-6EE8A8B03335}"/>
                    </a:ext>
                  </a:extLst>
                </p:cNvPr>
                <p:cNvSpPr txBox="1"/>
                <p:nvPr/>
              </p:nvSpPr>
              <p:spPr bwMode="auto">
                <a:xfrm>
                  <a:off x="7482055" y="2247271"/>
                  <a:ext cx="631317" cy="169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FontTx/>
                    <a:buNone/>
                  </a:pPr>
                  <a:r>
                    <a:rPr lang="en-US" sz="500" b="1" dirty="0"/>
                    <a:t>W/O Number</a:t>
                  </a:r>
                </a:p>
              </p:txBody>
            </p:sp>
            <p:sp>
              <p:nvSpPr>
                <p:cNvPr id="28" name="TextBox 27">
                  <a:extLst>
                    <a:ext uri="{FF2B5EF4-FFF2-40B4-BE49-F238E27FC236}">
                      <a16:creationId xmlns:a16="http://schemas.microsoft.com/office/drawing/2014/main" id="{48F6DEDC-9C03-4F6C-8D93-7D7F7AF48396}"/>
                    </a:ext>
                  </a:extLst>
                </p:cNvPr>
                <p:cNvSpPr txBox="1"/>
                <p:nvPr/>
              </p:nvSpPr>
              <p:spPr bwMode="auto">
                <a:xfrm>
                  <a:off x="4960240" y="2247271"/>
                  <a:ext cx="833571" cy="169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FontTx/>
                    <a:buNone/>
                  </a:pPr>
                  <a:r>
                    <a:rPr lang="en-US" sz="500" b="1" dirty="0"/>
                    <a:t>Registration Number</a:t>
                  </a:r>
                </a:p>
              </p:txBody>
            </p:sp>
            <p:sp>
              <p:nvSpPr>
                <p:cNvPr id="29" name="TextBox 28">
                  <a:extLst>
                    <a:ext uri="{FF2B5EF4-FFF2-40B4-BE49-F238E27FC236}">
                      <a16:creationId xmlns:a16="http://schemas.microsoft.com/office/drawing/2014/main" id="{4E787D20-6846-4D34-8ABE-434CD062806B}"/>
                    </a:ext>
                  </a:extLst>
                </p:cNvPr>
                <p:cNvSpPr txBox="1"/>
                <p:nvPr/>
              </p:nvSpPr>
              <p:spPr bwMode="auto">
                <a:xfrm>
                  <a:off x="4843462" y="2090225"/>
                  <a:ext cx="3471199" cy="30201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endParaRPr lang="en-US" sz="1200" b="1" dirty="0">
                    <a:solidFill>
                      <a:srgbClr val="C0C0C0"/>
                    </a:solidFill>
                  </a:endParaRPr>
                </a:p>
              </p:txBody>
            </p:sp>
          </p:grpSp>
        </p:grpSp>
      </p:grpSp>
    </p:spTree>
    <p:extLst>
      <p:ext uri="{BB962C8B-B14F-4D97-AF65-F5344CB8AC3E}">
        <p14:creationId xmlns:p14="http://schemas.microsoft.com/office/powerpoint/2010/main" val="752059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DAC975-D35D-45F6-8024-3A08C57B7DB9}"/>
              </a:ext>
            </a:extLst>
          </p:cNvPr>
          <p:cNvSpPr>
            <a:spLocks noGrp="1"/>
          </p:cNvSpPr>
          <p:nvPr>
            <p:ph type="sldNum" sz="quarter" idx="4"/>
          </p:nvPr>
        </p:nvSpPr>
        <p:spPr/>
        <p:txBody>
          <a:bodyPr/>
          <a:lstStyle/>
          <a:p>
            <a:fld id="{74438B1A-AF1B-4C8B-993E-1BADE62A2451}" type="slidenum">
              <a:rPr lang="en-US" smtClean="0"/>
              <a:pPr/>
              <a:t>6</a:t>
            </a:fld>
            <a:endParaRPr lang="en-US" dirty="0"/>
          </a:p>
        </p:txBody>
      </p:sp>
      <p:sp>
        <p:nvSpPr>
          <p:cNvPr id="7" name="Title 1">
            <a:extLst>
              <a:ext uri="{FF2B5EF4-FFF2-40B4-BE49-F238E27FC236}">
                <a16:creationId xmlns:a16="http://schemas.microsoft.com/office/drawing/2014/main" id="{B60B5B98-4FEA-4F8A-ADEE-8E2C680DB03D}"/>
              </a:ext>
            </a:extLst>
          </p:cNvPr>
          <p:cNvSpPr>
            <a:spLocks noGrp="1"/>
          </p:cNvSpPr>
          <p:nvPr>
            <p:ph type="title"/>
          </p:nvPr>
        </p:nvSpPr>
        <p:spPr>
          <a:xfrm>
            <a:off x="428625" y="344488"/>
            <a:ext cx="8472488" cy="1195318"/>
          </a:xfrm>
        </p:spPr>
        <p:txBody>
          <a:bodyPr/>
          <a:lstStyle/>
          <a:p>
            <a:pPr algn="ctr"/>
            <a:r>
              <a:rPr lang="en-US" dirty="0"/>
              <a:t>What is an Approval for </a:t>
            </a:r>
            <a:br>
              <a:rPr lang="en-US" dirty="0"/>
            </a:br>
            <a:r>
              <a:rPr lang="en-US" dirty="0"/>
              <a:t>Return to Service?</a:t>
            </a:r>
          </a:p>
        </p:txBody>
      </p:sp>
      <p:pic>
        <p:nvPicPr>
          <p:cNvPr id="11" name="Picture 10" descr="A person standing in front of a building&#10;&#10;Description generated with very high confidence">
            <a:extLst>
              <a:ext uri="{FF2B5EF4-FFF2-40B4-BE49-F238E27FC236}">
                <a16:creationId xmlns:a16="http://schemas.microsoft.com/office/drawing/2014/main" id="{9E25E065-67CC-4524-A8AC-6CA3F8F204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14" t="10444" r="8058" b="14444"/>
          <a:stretch/>
        </p:blipFill>
        <p:spPr>
          <a:xfrm>
            <a:off x="1314450" y="1539686"/>
            <a:ext cx="6515099" cy="4122560"/>
          </a:xfrm>
          <a:prstGeom prst="rect">
            <a:avLst/>
          </a:prstGeom>
        </p:spPr>
      </p:pic>
    </p:spTree>
    <p:extLst>
      <p:ext uri="{BB962C8B-B14F-4D97-AF65-F5344CB8AC3E}">
        <p14:creationId xmlns:p14="http://schemas.microsoft.com/office/powerpoint/2010/main" val="3712642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DAC975-D35D-45F6-8024-3A08C57B7DB9}"/>
              </a:ext>
            </a:extLst>
          </p:cNvPr>
          <p:cNvSpPr>
            <a:spLocks noGrp="1"/>
          </p:cNvSpPr>
          <p:nvPr>
            <p:ph type="sldNum" sz="quarter" idx="4"/>
          </p:nvPr>
        </p:nvSpPr>
        <p:spPr/>
        <p:txBody>
          <a:bodyPr/>
          <a:lstStyle/>
          <a:p>
            <a:fld id="{74438B1A-AF1B-4C8B-993E-1BADE62A2451}" type="slidenum">
              <a:rPr lang="en-US" smtClean="0"/>
              <a:pPr/>
              <a:t>7</a:t>
            </a:fld>
            <a:endParaRPr lang="en-US" dirty="0"/>
          </a:p>
        </p:txBody>
      </p:sp>
      <p:sp>
        <p:nvSpPr>
          <p:cNvPr id="7" name="Title 1">
            <a:extLst>
              <a:ext uri="{FF2B5EF4-FFF2-40B4-BE49-F238E27FC236}">
                <a16:creationId xmlns:a16="http://schemas.microsoft.com/office/drawing/2014/main" id="{46260561-F1C7-4600-98A4-7754AD401719}"/>
              </a:ext>
            </a:extLst>
          </p:cNvPr>
          <p:cNvSpPr>
            <a:spLocks noGrp="1"/>
          </p:cNvSpPr>
          <p:nvPr>
            <p:ph type="title"/>
          </p:nvPr>
        </p:nvSpPr>
        <p:spPr>
          <a:xfrm>
            <a:off x="428625" y="344488"/>
            <a:ext cx="8472488" cy="1195318"/>
          </a:xfrm>
        </p:spPr>
        <p:txBody>
          <a:bodyPr/>
          <a:lstStyle/>
          <a:p>
            <a:pPr algn="ctr"/>
            <a:r>
              <a:rPr lang="en-US" dirty="0"/>
              <a:t>What is an Approval for </a:t>
            </a:r>
            <a:br>
              <a:rPr lang="en-US" dirty="0"/>
            </a:br>
            <a:r>
              <a:rPr lang="en-US" dirty="0"/>
              <a:t>Return to Service?</a:t>
            </a:r>
          </a:p>
        </p:txBody>
      </p:sp>
      <p:pic>
        <p:nvPicPr>
          <p:cNvPr id="8" name="Picture 7">
            <a:extLst>
              <a:ext uri="{FF2B5EF4-FFF2-40B4-BE49-F238E27FC236}">
                <a16:creationId xmlns:a16="http://schemas.microsoft.com/office/drawing/2014/main" id="{EEDFE658-8710-4FC0-9FE6-B0EC21F801A7}"/>
              </a:ext>
            </a:extLst>
          </p:cNvPr>
          <p:cNvPicPr>
            <a:picLocks noChangeAspect="1"/>
          </p:cNvPicPr>
          <p:nvPr/>
        </p:nvPicPr>
        <p:blipFill rotWithShape="1">
          <a:blip r:embed="rId3"/>
          <a:srcRect t="10289" b="2696"/>
          <a:stretch/>
        </p:blipFill>
        <p:spPr>
          <a:xfrm>
            <a:off x="1447799" y="1552963"/>
            <a:ext cx="6257925" cy="4085837"/>
          </a:xfrm>
          <a:prstGeom prst="rect">
            <a:avLst/>
          </a:prstGeom>
        </p:spPr>
      </p:pic>
    </p:spTree>
    <p:extLst>
      <p:ext uri="{BB962C8B-B14F-4D97-AF65-F5344CB8AC3E}">
        <p14:creationId xmlns:p14="http://schemas.microsoft.com/office/powerpoint/2010/main" val="3646301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DAC975-D35D-45F6-8024-3A08C57B7DB9}"/>
              </a:ext>
            </a:extLst>
          </p:cNvPr>
          <p:cNvSpPr>
            <a:spLocks noGrp="1"/>
          </p:cNvSpPr>
          <p:nvPr>
            <p:ph type="sldNum" sz="quarter" idx="4"/>
          </p:nvPr>
        </p:nvSpPr>
        <p:spPr/>
        <p:txBody>
          <a:bodyPr/>
          <a:lstStyle/>
          <a:p>
            <a:fld id="{74438B1A-AF1B-4C8B-993E-1BADE62A2451}" type="slidenum">
              <a:rPr lang="en-US" smtClean="0"/>
              <a:pPr/>
              <a:t>8</a:t>
            </a:fld>
            <a:endParaRPr lang="en-US" dirty="0"/>
          </a:p>
        </p:txBody>
      </p:sp>
      <p:sp>
        <p:nvSpPr>
          <p:cNvPr id="7" name="Title 1">
            <a:extLst>
              <a:ext uri="{FF2B5EF4-FFF2-40B4-BE49-F238E27FC236}">
                <a16:creationId xmlns:a16="http://schemas.microsoft.com/office/drawing/2014/main" id="{46260561-F1C7-4600-98A4-7754AD401719}"/>
              </a:ext>
            </a:extLst>
          </p:cNvPr>
          <p:cNvSpPr>
            <a:spLocks noGrp="1"/>
          </p:cNvSpPr>
          <p:nvPr>
            <p:ph type="title"/>
          </p:nvPr>
        </p:nvSpPr>
        <p:spPr>
          <a:xfrm>
            <a:off x="428625" y="344488"/>
            <a:ext cx="8472488" cy="1195318"/>
          </a:xfrm>
        </p:spPr>
        <p:txBody>
          <a:bodyPr/>
          <a:lstStyle/>
          <a:p>
            <a:pPr algn="ctr"/>
            <a:r>
              <a:rPr lang="en-US" dirty="0"/>
              <a:t>What is an Approval for </a:t>
            </a:r>
            <a:br>
              <a:rPr lang="en-US" dirty="0"/>
            </a:br>
            <a:r>
              <a:rPr lang="en-US" dirty="0"/>
              <a:t>Return to Service?</a:t>
            </a:r>
          </a:p>
        </p:txBody>
      </p:sp>
      <p:pic>
        <p:nvPicPr>
          <p:cNvPr id="8" name="Content Placeholder 4">
            <a:extLst>
              <a:ext uri="{FF2B5EF4-FFF2-40B4-BE49-F238E27FC236}">
                <a16:creationId xmlns:a16="http://schemas.microsoft.com/office/drawing/2014/main" id="{0AD9B7BD-6C3D-4AB7-B48A-2AD60702B30D}"/>
              </a:ext>
            </a:extLst>
          </p:cNvPr>
          <p:cNvPicPr>
            <a:picLocks noGrp="1" noChangeAspect="1"/>
          </p:cNvPicPr>
          <p:nvPr>
            <p:ph idx="1"/>
          </p:nvPr>
        </p:nvPicPr>
        <p:blipFill>
          <a:blip r:embed="rId3"/>
          <a:stretch>
            <a:fillRect/>
          </a:stretch>
        </p:blipFill>
        <p:spPr>
          <a:xfrm>
            <a:off x="2600324" y="1545899"/>
            <a:ext cx="3977477" cy="4092902"/>
          </a:xfrm>
          <a:prstGeom prst="rect">
            <a:avLst/>
          </a:prstGeom>
        </p:spPr>
      </p:pic>
    </p:spTree>
    <p:extLst>
      <p:ext uri="{BB962C8B-B14F-4D97-AF65-F5344CB8AC3E}">
        <p14:creationId xmlns:p14="http://schemas.microsoft.com/office/powerpoint/2010/main" val="3436927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DAC975-D35D-45F6-8024-3A08C57B7DB9}"/>
              </a:ext>
            </a:extLst>
          </p:cNvPr>
          <p:cNvSpPr>
            <a:spLocks noGrp="1"/>
          </p:cNvSpPr>
          <p:nvPr>
            <p:ph type="sldNum" sz="quarter" idx="4"/>
          </p:nvPr>
        </p:nvSpPr>
        <p:spPr/>
        <p:txBody>
          <a:bodyPr/>
          <a:lstStyle/>
          <a:p>
            <a:fld id="{74438B1A-AF1B-4C8B-993E-1BADE62A2451}" type="slidenum">
              <a:rPr lang="en-US" smtClean="0"/>
              <a:pPr/>
              <a:t>9</a:t>
            </a:fld>
            <a:endParaRPr lang="en-US" dirty="0"/>
          </a:p>
        </p:txBody>
      </p:sp>
      <p:sp>
        <p:nvSpPr>
          <p:cNvPr id="7" name="Title 1">
            <a:extLst>
              <a:ext uri="{FF2B5EF4-FFF2-40B4-BE49-F238E27FC236}">
                <a16:creationId xmlns:a16="http://schemas.microsoft.com/office/drawing/2014/main" id="{46260561-F1C7-4600-98A4-7754AD401719}"/>
              </a:ext>
            </a:extLst>
          </p:cNvPr>
          <p:cNvSpPr>
            <a:spLocks noGrp="1"/>
          </p:cNvSpPr>
          <p:nvPr>
            <p:ph type="title"/>
          </p:nvPr>
        </p:nvSpPr>
        <p:spPr>
          <a:xfrm>
            <a:off x="428625" y="344488"/>
            <a:ext cx="8472488" cy="1195318"/>
          </a:xfrm>
        </p:spPr>
        <p:txBody>
          <a:bodyPr/>
          <a:lstStyle/>
          <a:p>
            <a:pPr algn="ctr"/>
            <a:r>
              <a:rPr lang="en-US" dirty="0"/>
              <a:t>What is an Approval for </a:t>
            </a:r>
            <a:br>
              <a:rPr lang="en-US" dirty="0"/>
            </a:br>
            <a:r>
              <a:rPr lang="en-US" dirty="0"/>
              <a:t>Return to Service?</a:t>
            </a:r>
          </a:p>
        </p:txBody>
      </p:sp>
      <p:graphicFrame>
        <p:nvGraphicFramePr>
          <p:cNvPr id="9" name="Object 13">
            <a:extLst>
              <a:ext uri="{FF2B5EF4-FFF2-40B4-BE49-F238E27FC236}">
                <a16:creationId xmlns:a16="http://schemas.microsoft.com/office/drawing/2014/main" id="{D405841C-50F1-42A9-8A7C-CFCA279728EB}"/>
              </a:ext>
            </a:extLst>
          </p:cNvPr>
          <p:cNvGraphicFramePr>
            <a:graphicFrameLocks noChangeAspect="1"/>
          </p:cNvGraphicFramePr>
          <p:nvPr>
            <p:extLst>
              <p:ext uri="{D42A27DB-BD31-4B8C-83A1-F6EECF244321}">
                <p14:modId xmlns:p14="http://schemas.microsoft.com/office/powerpoint/2010/main" val="2110568006"/>
              </p:ext>
            </p:extLst>
          </p:nvPr>
        </p:nvGraphicFramePr>
        <p:xfrm>
          <a:off x="1559678" y="1688123"/>
          <a:ext cx="6024643" cy="4057104"/>
        </p:xfrm>
        <a:graphic>
          <a:graphicData uri="http://schemas.openxmlformats.org/presentationml/2006/ole">
            <mc:AlternateContent xmlns:mc="http://schemas.openxmlformats.org/markup-compatibility/2006">
              <mc:Choice xmlns:v="urn:schemas-microsoft-com:vml" Requires="v">
                <p:oleObj spid="_x0000_s1050" name="Bitmap Image" r:id="rId4" imgW="9752381" imgH="7314286" progId="Paint.Picture">
                  <p:embed/>
                </p:oleObj>
              </mc:Choice>
              <mc:Fallback>
                <p:oleObj name="Bitmap Image" r:id="rId4" imgW="9752381" imgH="7314286" progId="Paint.Picture">
                  <p:embed/>
                  <p:pic>
                    <p:nvPicPr>
                      <p:cNvPr id="28675" name="Object 13">
                        <a:extLst>
                          <a:ext uri="{FF2B5EF4-FFF2-40B4-BE49-F238E27FC236}">
                            <a16:creationId xmlns:a16="http://schemas.microsoft.com/office/drawing/2014/main" id="{23087061-200F-4AFC-B8C6-A8AF83F68A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9069" t="23750" r="12039" b="14375"/>
                      <a:stretch>
                        <a:fillRect/>
                      </a:stretch>
                    </p:blipFill>
                    <p:spPr bwMode="auto">
                      <a:xfrm>
                        <a:off x="1559678" y="1688123"/>
                        <a:ext cx="6024643" cy="4057104"/>
                      </a:xfrm>
                      <a:prstGeom prst="rect">
                        <a:avLst/>
                      </a:prstGeom>
                      <a:noFill/>
                      <a:ln>
                        <a:noFill/>
                      </a:ln>
                      <a:effectLst/>
                    </p:spPr>
                  </p:pic>
                </p:oleObj>
              </mc:Fallback>
            </mc:AlternateContent>
          </a:graphicData>
        </a:graphic>
      </p:graphicFrame>
      <p:pic>
        <p:nvPicPr>
          <p:cNvPr id="10" name="Picture 3" descr="ad43a">
            <a:extLst>
              <a:ext uri="{FF2B5EF4-FFF2-40B4-BE49-F238E27FC236}">
                <a16:creationId xmlns:a16="http://schemas.microsoft.com/office/drawing/2014/main" id="{2A81F78C-E948-4E7E-9EB2-271093C39C8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5455" t="87679" r="65454" b="5165"/>
          <a:stretch>
            <a:fillRect/>
          </a:stretch>
        </p:blipFill>
        <p:spPr bwMode="auto">
          <a:xfrm>
            <a:off x="3991708" y="2895600"/>
            <a:ext cx="4923692" cy="990541"/>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FF4A4CE4-F7AA-47B1-90F9-78D10AB8784E}"/>
              </a:ext>
            </a:extLst>
          </p:cNvPr>
          <p:cNvCxnSpPr/>
          <p:nvPr/>
        </p:nvCxnSpPr>
        <p:spPr bwMode="auto">
          <a:xfrm flipH="1">
            <a:off x="3534508" y="4009292"/>
            <a:ext cx="2919046" cy="1195754"/>
          </a:xfrm>
          <a:prstGeom prst="straightConnector1">
            <a:avLst/>
          </a:prstGeom>
          <a:noFill/>
          <a:ln w="38100" cap="flat" cmpd="sng" algn="ctr">
            <a:solidFill>
              <a:srgbClr val="FF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591197294"/>
      </p:ext>
    </p:extLst>
  </p:cSld>
  <p:clrMapOvr>
    <a:masterClrMapping/>
  </p:clrMapOvr>
</p:sld>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_dlc_DocId xmlns="04289566-cf42-4ce7-aa7c-2469c3d4502e">5YDFD77UPU3F-311-1410</_dlc_DocId>
    <_dlc_DocIdUrl xmlns="04289566-cf42-4ce7-aa7c-2469c3d4502e">
      <Url>https://avssp.faa.gov/avs/afsfaast/_layouts/15/DocIdRedir.aspx?ID=5YDFD77UPU3F-311-1410</Url>
      <Description>5YDFD77UPU3F-311-1410</Description>
    </_dlc_DocIdUrl>
    <IconOverlay xmlns="http://schemas.microsoft.com/sharepoint/v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DD5FDB223F4C0E4A8408399FFA4EDA33" ma:contentTypeVersion="1" ma:contentTypeDescription="Create a new document." ma:contentTypeScope="" ma:versionID="8cf0604ad459b8fbe4c7c6e3c0a7056a">
  <xsd:schema xmlns:xsd="http://www.w3.org/2001/XMLSchema" xmlns:xs="http://www.w3.org/2001/XMLSchema" xmlns:p="http://schemas.microsoft.com/office/2006/metadata/properties" xmlns:ns2="04289566-cf42-4ce7-aa7c-2469c3d4502e" xmlns:ns3="http://schemas.microsoft.com/sharepoint/v4" targetNamespace="http://schemas.microsoft.com/office/2006/metadata/properties" ma:root="true" ma:fieldsID="c41c0327a79c0cd165a16d12bde6f1c8" ns2:_="" ns3:_="">
    <xsd:import namespace="04289566-cf42-4ce7-aa7c-2469c3d4502e"/>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289566-cf42-4ce7-aa7c-2469c3d4502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1"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97D1EC2-086B-4869-9FB4-0CCB136B730B}">
  <ds:schemaRefs>
    <ds:schemaRef ds:uri="http://schemas.microsoft.com/sharepoint/events"/>
  </ds:schemaRefs>
</ds:datastoreItem>
</file>

<file path=customXml/itemProps2.xml><?xml version="1.0" encoding="utf-8"?>
<ds:datastoreItem xmlns:ds="http://schemas.openxmlformats.org/officeDocument/2006/customXml" ds:itemID="{0B80675E-01F7-49AA-B61E-EE85CFCAD03B}">
  <ds:schemaRefs>
    <ds:schemaRef ds:uri="http://schemas.microsoft.com/office/2006/documentManagement/types"/>
    <ds:schemaRef ds:uri="http://purl.org/dc/dcmitype/"/>
    <ds:schemaRef ds:uri="428a51a3-9dcf-4c6f-9a55-61372affcb0a"/>
    <ds:schemaRef ds:uri="http://www.w3.org/XML/1998/namespace"/>
    <ds:schemaRef ds:uri="http://schemas.microsoft.com/office/infopath/2007/PartnerControls"/>
    <ds:schemaRef ds:uri="http://purl.org/dc/elements/1.1/"/>
    <ds:schemaRef ds:uri="http://schemas.openxmlformats.org/package/2006/metadata/core-propertie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AB17F8C7-2AEB-4BC2-A828-B2E729EBBAC3}">
  <ds:schemaRefs>
    <ds:schemaRef ds:uri="http://schemas.microsoft.com/sharepoint/v3/contenttype/forms"/>
  </ds:schemaRefs>
</ds:datastoreItem>
</file>

<file path=customXml/itemProps4.xml><?xml version="1.0" encoding="utf-8"?>
<ds:datastoreItem xmlns:ds="http://schemas.openxmlformats.org/officeDocument/2006/customXml" ds:itemID="{6A256C65-AB0B-4B93-8A27-82690972BDB8}"/>
</file>

<file path=docProps/app.xml><?xml version="1.0" encoding="utf-8"?>
<Properties xmlns="http://schemas.openxmlformats.org/officeDocument/2006/extended-properties" xmlns:vt="http://schemas.openxmlformats.org/officeDocument/2006/docPropsVTypes">
  <Template/>
  <TotalTime>3720</TotalTime>
  <Words>1416</Words>
  <Application>Microsoft Office PowerPoint</Application>
  <PresentationFormat>On-screen Show (4:3)</PresentationFormat>
  <Paragraphs>247</Paragraphs>
  <Slides>25</Slides>
  <Notes>25</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25</vt:i4>
      </vt:variant>
    </vt:vector>
  </HeadingPairs>
  <TitlesOfParts>
    <vt:vector size="34" baseType="lpstr">
      <vt:lpstr>ＭＳ Ｐゴシック</vt:lpstr>
      <vt:lpstr>Arial</vt:lpstr>
      <vt:lpstr>Blackadder ITC</vt:lpstr>
      <vt:lpstr>Bookman Old Style</vt:lpstr>
      <vt:lpstr>Helvetica Neue Medium</vt:lpstr>
      <vt:lpstr>Times New Roman</vt:lpstr>
      <vt:lpstr>1_Custom Design</vt:lpstr>
      <vt:lpstr>2_Custom Design</vt:lpstr>
      <vt:lpstr>Bitmap Image</vt:lpstr>
      <vt:lpstr>The National FAA Safety Team Presents</vt:lpstr>
      <vt:lpstr>Welcome</vt:lpstr>
      <vt:lpstr>Don’t take an Airplane  without seeing the  Approval for Return to Service!</vt:lpstr>
      <vt:lpstr>What is an Approval for  Return to Service?</vt:lpstr>
      <vt:lpstr>What is an Approval for  Return to Service?</vt:lpstr>
      <vt:lpstr>What is an Approval for  Return to Service?</vt:lpstr>
      <vt:lpstr>What is an Approval for  Return to Service?</vt:lpstr>
      <vt:lpstr>What is an Approval for  Return to Service?</vt:lpstr>
      <vt:lpstr>What is an Approval for  Return to Service?</vt:lpstr>
      <vt:lpstr>What is an Approval for  Return to Service?</vt:lpstr>
      <vt:lpstr>What is an Approval for  Return to Service?</vt:lpstr>
      <vt:lpstr>What is an Approval for  Return to Service?</vt:lpstr>
      <vt:lpstr>PowerPoint Presentation</vt:lpstr>
      <vt:lpstr>What is an Approval for  Return to Service?</vt:lpstr>
      <vt:lpstr>What is an Approval for  Return to Service?</vt:lpstr>
      <vt:lpstr>PowerPoint Presentation</vt:lpstr>
      <vt:lpstr>What is an Approval for  Return to Service?</vt:lpstr>
      <vt:lpstr>NTSB Legal Matters</vt:lpstr>
      <vt:lpstr>Plane Sense</vt:lpstr>
      <vt:lpstr>AC 43-9C</vt:lpstr>
      <vt:lpstr>Don’t take an Airplane  without seeing the  Approval for Return to service!</vt:lpstr>
      <vt:lpstr>Questions?</vt:lpstr>
      <vt:lpstr>Proficiency and Peace of Mind</vt:lpstr>
      <vt:lpstr>Thank you for attending </vt:lpstr>
      <vt:lpstr>The National FAA Safety Team Presents</vt:lpstr>
    </vt:vector>
  </TitlesOfParts>
  <Company>FAA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TOP-May-Approval for Return to Service</dc:title>
  <dc:creator>MTONEY</dc:creator>
  <cp:lastModifiedBy>Brunner, Felice (FAA)</cp:lastModifiedBy>
  <cp:revision>244</cp:revision>
  <dcterms:created xsi:type="dcterms:W3CDTF">2005-01-28T20:32:53Z</dcterms:created>
  <dcterms:modified xsi:type="dcterms:W3CDTF">2018-10-09T14:30:44Z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0x010100DD5FDB223F4C0E4A8408399FFA4EDA33</vt:lpwstr>
  </property>
  <property fmtid="{D5CDD505-2E9C-101B-9397-08002B2CF9AE}" pid="3" name="_dlc_DocIdItemGuid">
    <vt:lpwstr>e95ce61e-2a68-4174-bdb4-308639832f1e</vt:lpwstr>
  </property>
</Properties>
</file>